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0" r:id="rId3"/>
    <p:sldId id="258" r:id="rId4"/>
    <p:sldId id="275" r:id="rId5"/>
    <p:sldId id="270" r:id="rId6"/>
    <p:sldId id="279" r:id="rId7"/>
    <p:sldId id="277" r:id="rId8"/>
    <p:sldId id="274" r:id="rId9"/>
    <p:sldId id="269" r:id="rId10"/>
    <p:sldId id="276" r:id="rId11"/>
    <p:sldId id="268" r:id="rId12"/>
  </p:sldIdLst>
  <p:sldSz cx="118808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CDB7"/>
    <a:srgbClr val="9DD7C5"/>
    <a:srgbClr val="B8E2D5"/>
    <a:srgbClr val="3AE6DA"/>
    <a:srgbClr val="149C91"/>
    <a:srgbClr val="0C605A"/>
    <a:srgbClr val="1A1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91" d="100"/>
          <a:sy n="91" d="100"/>
        </p:scale>
        <p:origin x="-1134" y="-360"/>
      </p:cViewPr>
      <p:guideLst>
        <p:guide orient="horz" pos="2160"/>
        <p:guide pos="37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5" y="2130436"/>
            <a:ext cx="1009872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28" y="3886200"/>
            <a:ext cx="831659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12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51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8" y="274639"/>
            <a:ext cx="267319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5" y="274639"/>
            <a:ext cx="782156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16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91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406911"/>
            <a:ext cx="100987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2906713"/>
            <a:ext cx="1009872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31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4" y="1600204"/>
            <a:ext cx="5247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600204"/>
            <a:ext cx="5247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46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5" y="1535113"/>
            <a:ext cx="52494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5" y="2174875"/>
            <a:ext cx="52494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12" y="1535113"/>
            <a:ext cx="52515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12" y="2174875"/>
            <a:ext cx="52515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1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09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7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6" y="273050"/>
            <a:ext cx="390871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8" y="273052"/>
            <a:ext cx="6641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6" y="1435102"/>
            <a:ext cx="390871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75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2" y="4800600"/>
            <a:ext cx="71285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2" y="612775"/>
            <a:ext cx="71285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2" y="5367338"/>
            <a:ext cx="71285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67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6" y="274638"/>
            <a:ext cx="106927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6" y="1600204"/>
            <a:ext cx="106927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5" y="6356361"/>
            <a:ext cx="2772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FFD4-FCD1-490A-817B-E30FFF9BADB7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3" y="6356361"/>
            <a:ext cx="37622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356361"/>
            <a:ext cx="2772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9918-8599-4D21-9B1C-AB3978665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04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230959" y="5215209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mbria" pitchFamily="18" charset="0"/>
                <a:ea typeface="Cambria" pitchFamily="18" charset="0"/>
              </a:rPr>
              <a:t>Семинар Лаборатории сравнительных исследований качества жизни</a:t>
            </a:r>
          </a:p>
          <a:p>
            <a:r>
              <a:rPr lang="ru-RU" sz="2400" dirty="0" smtClean="0">
                <a:solidFill>
                  <a:srgbClr val="149C91"/>
                </a:solidFill>
                <a:latin typeface="Cambria" pitchFamily="18" charset="0"/>
                <a:ea typeface="Cambria" pitchFamily="18" charset="0"/>
              </a:rPr>
              <a:t>25 июня</a:t>
            </a:r>
            <a:endParaRPr lang="ru-RU" sz="2400" dirty="0">
              <a:solidFill>
                <a:srgbClr val="149C9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4455550" y="5037195"/>
            <a:ext cx="45719" cy="1402362"/>
          </a:xfrm>
          <a:prstGeom prst="rect">
            <a:avLst/>
          </a:prstGeom>
          <a:solidFill>
            <a:srgbClr val="149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0849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4" y="4988503"/>
            <a:ext cx="2818639" cy="16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Media_QL\Фото\Пейзажи\DSC_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b="12491"/>
          <a:stretch/>
        </p:blipFill>
        <p:spPr bwMode="auto">
          <a:xfrm>
            <a:off x="0" y="0"/>
            <a:ext cx="11880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849" y="463170"/>
            <a:ext cx="10369152" cy="604867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79034" y="1124744"/>
            <a:ext cx="9577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Cambria" pitchFamily="18" charset="0"/>
                <a:ea typeface="Cambria" pitchFamily="18" charset="0"/>
              </a:rPr>
              <a:t>Спасибо за внимание!</a:t>
            </a:r>
            <a:endParaRPr lang="ru-RU" sz="60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3230" y="242088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49C91"/>
                </a:solidFill>
                <a:latin typeface="Cambria" pitchFamily="18" charset="0"/>
                <a:ea typeface="Cambria" pitchFamily="18" charset="0"/>
              </a:rPr>
              <a:t>Контактная информация</a:t>
            </a:r>
          </a:p>
          <a:p>
            <a:pPr algn="ctr"/>
            <a:r>
              <a:rPr lang="ru-RU" sz="2000" b="1" dirty="0" smtClean="0">
                <a:solidFill>
                  <a:srgbClr val="149C91"/>
                </a:solidFill>
                <a:latin typeface="Cambria" pitchFamily="18" charset="0"/>
                <a:ea typeface="Cambria" pitchFamily="18" charset="0"/>
              </a:rPr>
              <a:t>Контактная информация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70" y="4161952"/>
            <a:ext cx="3310792" cy="142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342"/>
          <p:cNvGrpSpPr/>
          <p:nvPr/>
        </p:nvGrpSpPr>
        <p:grpSpPr>
          <a:xfrm>
            <a:off x="807115" y="1029076"/>
            <a:ext cx="347107" cy="438984"/>
            <a:chOff x="584925" y="238125"/>
            <a:chExt cx="415200" cy="525100"/>
          </a:xfrm>
          <a:solidFill>
            <a:srgbClr val="149C91"/>
          </a:solidFill>
        </p:grpSpPr>
        <p:sp>
          <p:nvSpPr>
            <p:cNvPr id="3" name="Shape 343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Shape 344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Shape 345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Shape 346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Shape 347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34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Shape 349"/>
          <p:cNvGrpSpPr/>
          <p:nvPr/>
        </p:nvGrpSpPr>
        <p:grpSpPr>
          <a:xfrm>
            <a:off x="1358374" y="1092863"/>
            <a:ext cx="371623" cy="309362"/>
            <a:chOff x="1244325" y="314425"/>
            <a:chExt cx="444525" cy="370050"/>
          </a:xfrm>
          <a:solidFill>
            <a:srgbClr val="149C91"/>
          </a:solidFill>
        </p:grpSpPr>
        <p:sp>
          <p:nvSpPr>
            <p:cNvPr id="10" name="Shape 350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0" t="0" r="0" b="0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351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0" t="0" r="0" b="0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Shape 352"/>
          <p:cNvGrpSpPr/>
          <p:nvPr/>
        </p:nvGrpSpPr>
        <p:grpSpPr>
          <a:xfrm>
            <a:off x="1930072" y="1091337"/>
            <a:ext cx="355300" cy="312413"/>
            <a:chOff x="1928175" y="312600"/>
            <a:chExt cx="425000" cy="373700"/>
          </a:xfrm>
          <a:solidFill>
            <a:srgbClr val="149C91"/>
          </a:solidFill>
        </p:grpSpPr>
        <p:sp>
          <p:nvSpPr>
            <p:cNvPr id="13" name="Shape 353"/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0" t="0" r="0" b="0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354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0" t="0" r="0" b="0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Shape 355"/>
          <p:cNvSpPr/>
          <p:nvPr/>
        </p:nvSpPr>
        <p:spPr>
          <a:xfrm>
            <a:off x="2525849" y="1080123"/>
            <a:ext cx="290970" cy="334860"/>
          </a:xfrm>
          <a:custGeom>
            <a:avLst/>
            <a:gdLst/>
            <a:ahLst/>
            <a:cxnLst/>
            <a:rect l="0" t="0" r="0" b="0"/>
            <a:pathLst>
              <a:path w="13922" h="16022" extrusionOk="0">
                <a:moveTo>
                  <a:pt x="13922" y="0"/>
                </a:moveTo>
                <a:lnTo>
                  <a:pt x="3249" y="3249"/>
                </a:lnTo>
                <a:lnTo>
                  <a:pt x="3249" y="12651"/>
                </a:lnTo>
                <a:lnTo>
                  <a:pt x="2907" y="12627"/>
                </a:lnTo>
                <a:lnTo>
                  <a:pt x="2565" y="12627"/>
                </a:lnTo>
                <a:lnTo>
                  <a:pt x="2198" y="12676"/>
                </a:lnTo>
                <a:lnTo>
                  <a:pt x="1832" y="12774"/>
                </a:lnTo>
                <a:lnTo>
                  <a:pt x="1612" y="12847"/>
                </a:lnTo>
                <a:lnTo>
                  <a:pt x="1393" y="12945"/>
                </a:lnTo>
                <a:lnTo>
                  <a:pt x="1197" y="13067"/>
                </a:lnTo>
                <a:lnTo>
                  <a:pt x="1002" y="13164"/>
                </a:lnTo>
                <a:lnTo>
                  <a:pt x="806" y="13311"/>
                </a:lnTo>
                <a:lnTo>
                  <a:pt x="660" y="13433"/>
                </a:lnTo>
                <a:lnTo>
                  <a:pt x="513" y="13580"/>
                </a:lnTo>
                <a:lnTo>
                  <a:pt x="391" y="13726"/>
                </a:lnTo>
                <a:lnTo>
                  <a:pt x="269" y="13897"/>
                </a:lnTo>
                <a:lnTo>
                  <a:pt x="171" y="14044"/>
                </a:lnTo>
                <a:lnTo>
                  <a:pt x="98" y="14215"/>
                </a:lnTo>
                <a:lnTo>
                  <a:pt x="49" y="14386"/>
                </a:lnTo>
                <a:lnTo>
                  <a:pt x="25" y="14532"/>
                </a:lnTo>
                <a:lnTo>
                  <a:pt x="0" y="14703"/>
                </a:lnTo>
                <a:lnTo>
                  <a:pt x="25" y="14874"/>
                </a:lnTo>
                <a:lnTo>
                  <a:pt x="49" y="15021"/>
                </a:lnTo>
                <a:lnTo>
                  <a:pt x="123" y="15191"/>
                </a:lnTo>
                <a:lnTo>
                  <a:pt x="196" y="15338"/>
                </a:lnTo>
                <a:lnTo>
                  <a:pt x="293" y="15460"/>
                </a:lnTo>
                <a:lnTo>
                  <a:pt x="416" y="15582"/>
                </a:lnTo>
                <a:lnTo>
                  <a:pt x="562" y="15680"/>
                </a:lnTo>
                <a:lnTo>
                  <a:pt x="709" y="15778"/>
                </a:lnTo>
                <a:lnTo>
                  <a:pt x="880" y="15851"/>
                </a:lnTo>
                <a:lnTo>
                  <a:pt x="1075" y="15924"/>
                </a:lnTo>
                <a:lnTo>
                  <a:pt x="1246" y="15973"/>
                </a:lnTo>
                <a:lnTo>
                  <a:pt x="1466" y="15997"/>
                </a:lnTo>
                <a:lnTo>
                  <a:pt x="1661" y="16022"/>
                </a:lnTo>
                <a:lnTo>
                  <a:pt x="1881" y="16022"/>
                </a:lnTo>
                <a:lnTo>
                  <a:pt x="2101" y="15997"/>
                </a:lnTo>
                <a:lnTo>
                  <a:pt x="2345" y="15973"/>
                </a:lnTo>
                <a:lnTo>
                  <a:pt x="2565" y="15924"/>
                </a:lnTo>
                <a:lnTo>
                  <a:pt x="2809" y="15875"/>
                </a:lnTo>
                <a:lnTo>
                  <a:pt x="3224" y="15704"/>
                </a:lnTo>
                <a:lnTo>
                  <a:pt x="3591" y="15509"/>
                </a:lnTo>
                <a:lnTo>
                  <a:pt x="3908" y="15289"/>
                </a:lnTo>
                <a:lnTo>
                  <a:pt x="4177" y="15021"/>
                </a:lnTo>
                <a:lnTo>
                  <a:pt x="4372" y="14752"/>
                </a:lnTo>
                <a:lnTo>
                  <a:pt x="4470" y="14605"/>
                </a:lnTo>
                <a:lnTo>
                  <a:pt x="4543" y="14459"/>
                </a:lnTo>
                <a:lnTo>
                  <a:pt x="4592" y="14312"/>
                </a:lnTo>
                <a:lnTo>
                  <a:pt x="4616" y="14166"/>
                </a:lnTo>
                <a:lnTo>
                  <a:pt x="4641" y="14019"/>
                </a:lnTo>
                <a:lnTo>
                  <a:pt x="4641" y="13873"/>
                </a:lnTo>
                <a:lnTo>
                  <a:pt x="4641" y="6204"/>
                </a:lnTo>
                <a:lnTo>
                  <a:pt x="12505" y="3737"/>
                </a:lnTo>
                <a:lnTo>
                  <a:pt x="12505" y="10136"/>
                </a:lnTo>
                <a:lnTo>
                  <a:pt x="12187" y="10111"/>
                </a:lnTo>
                <a:lnTo>
                  <a:pt x="11846" y="10111"/>
                </a:lnTo>
                <a:lnTo>
                  <a:pt x="11479" y="10160"/>
                </a:lnTo>
                <a:lnTo>
                  <a:pt x="11113" y="10258"/>
                </a:lnTo>
                <a:lnTo>
                  <a:pt x="10893" y="10331"/>
                </a:lnTo>
                <a:lnTo>
                  <a:pt x="10673" y="10429"/>
                </a:lnTo>
                <a:lnTo>
                  <a:pt x="10453" y="10551"/>
                </a:lnTo>
                <a:lnTo>
                  <a:pt x="10283" y="10649"/>
                </a:lnTo>
                <a:lnTo>
                  <a:pt x="10087" y="10795"/>
                </a:lnTo>
                <a:lnTo>
                  <a:pt x="9941" y="10917"/>
                </a:lnTo>
                <a:lnTo>
                  <a:pt x="9794" y="11064"/>
                </a:lnTo>
                <a:lnTo>
                  <a:pt x="9648" y="11211"/>
                </a:lnTo>
                <a:lnTo>
                  <a:pt x="9550" y="11381"/>
                </a:lnTo>
                <a:lnTo>
                  <a:pt x="9452" y="11528"/>
                </a:lnTo>
                <a:lnTo>
                  <a:pt x="9379" y="11699"/>
                </a:lnTo>
                <a:lnTo>
                  <a:pt x="9330" y="11870"/>
                </a:lnTo>
                <a:lnTo>
                  <a:pt x="9306" y="12016"/>
                </a:lnTo>
                <a:lnTo>
                  <a:pt x="9281" y="12187"/>
                </a:lnTo>
                <a:lnTo>
                  <a:pt x="9306" y="12358"/>
                </a:lnTo>
                <a:lnTo>
                  <a:pt x="9330" y="12505"/>
                </a:lnTo>
                <a:lnTo>
                  <a:pt x="9403" y="12676"/>
                </a:lnTo>
                <a:lnTo>
                  <a:pt x="9477" y="12822"/>
                </a:lnTo>
                <a:lnTo>
                  <a:pt x="9574" y="12945"/>
                </a:lnTo>
                <a:lnTo>
                  <a:pt x="9696" y="13067"/>
                </a:lnTo>
                <a:lnTo>
                  <a:pt x="9843" y="13164"/>
                </a:lnTo>
                <a:lnTo>
                  <a:pt x="9989" y="13262"/>
                </a:lnTo>
                <a:lnTo>
                  <a:pt x="10160" y="13335"/>
                </a:lnTo>
                <a:lnTo>
                  <a:pt x="10331" y="13409"/>
                </a:lnTo>
                <a:lnTo>
                  <a:pt x="10527" y="13457"/>
                </a:lnTo>
                <a:lnTo>
                  <a:pt x="10747" y="13482"/>
                </a:lnTo>
                <a:lnTo>
                  <a:pt x="10942" y="13506"/>
                </a:lnTo>
                <a:lnTo>
                  <a:pt x="11162" y="13506"/>
                </a:lnTo>
                <a:lnTo>
                  <a:pt x="11382" y="13482"/>
                </a:lnTo>
                <a:lnTo>
                  <a:pt x="11626" y="13457"/>
                </a:lnTo>
                <a:lnTo>
                  <a:pt x="11846" y="13409"/>
                </a:lnTo>
                <a:lnTo>
                  <a:pt x="12090" y="13360"/>
                </a:lnTo>
                <a:lnTo>
                  <a:pt x="12456" y="13213"/>
                </a:lnTo>
                <a:lnTo>
                  <a:pt x="12798" y="13042"/>
                </a:lnTo>
                <a:lnTo>
                  <a:pt x="13091" y="12822"/>
                </a:lnTo>
                <a:lnTo>
                  <a:pt x="13360" y="12603"/>
                </a:lnTo>
                <a:lnTo>
                  <a:pt x="13580" y="12358"/>
                </a:lnTo>
                <a:lnTo>
                  <a:pt x="13751" y="12090"/>
                </a:lnTo>
                <a:lnTo>
                  <a:pt x="13848" y="11821"/>
                </a:lnTo>
                <a:lnTo>
                  <a:pt x="13897" y="11675"/>
                </a:lnTo>
                <a:lnTo>
                  <a:pt x="13922" y="11552"/>
                </a:lnTo>
                <a:lnTo>
                  <a:pt x="13922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356"/>
          <p:cNvSpPr/>
          <p:nvPr/>
        </p:nvSpPr>
        <p:spPr>
          <a:xfrm>
            <a:off x="3109295" y="1081148"/>
            <a:ext cx="251176" cy="332812"/>
          </a:xfrm>
          <a:custGeom>
            <a:avLst/>
            <a:gdLst/>
            <a:ahLst/>
            <a:cxnLst/>
            <a:rect l="0" t="0" r="0" b="0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Shape 357"/>
          <p:cNvGrpSpPr/>
          <p:nvPr/>
        </p:nvGrpSpPr>
        <p:grpSpPr>
          <a:xfrm>
            <a:off x="3594110" y="1075014"/>
            <a:ext cx="408386" cy="345080"/>
            <a:chOff x="3918650" y="293075"/>
            <a:chExt cx="488500" cy="412775"/>
          </a:xfrm>
          <a:solidFill>
            <a:srgbClr val="149C91"/>
          </a:solidFill>
        </p:grpSpPr>
        <p:sp>
          <p:nvSpPr>
            <p:cNvPr id="18" name="Shape 358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359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360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Shape 361"/>
          <p:cNvGrpSpPr/>
          <p:nvPr/>
        </p:nvGrpSpPr>
        <p:grpSpPr>
          <a:xfrm>
            <a:off x="4193877" y="1048973"/>
            <a:ext cx="335905" cy="397142"/>
            <a:chOff x="4636075" y="261925"/>
            <a:chExt cx="401800" cy="475050"/>
          </a:xfrm>
          <a:solidFill>
            <a:srgbClr val="149C91"/>
          </a:solidFill>
        </p:grpSpPr>
        <p:sp>
          <p:nvSpPr>
            <p:cNvPr id="22" name="Shape 362"/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0" t="0" r="0" b="0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363"/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0" t="0" r="0" b="0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364"/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0" t="0" r="0" b="0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365"/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0" t="0" r="0" b="0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Shape 366"/>
          <p:cNvSpPr/>
          <p:nvPr/>
        </p:nvSpPr>
        <p:spPr>
          <a:xfrm>
            <a:off x="4733078" y="1079601"/>
            <a:ext cx="384894" cy="335905"/>
          </a:xfrm>
          <a:custGeom>
            <a:avLst/>
            <a:gdLst/>
            <a:ahLst/>
            <a:cxnLst/>
            <a:rect l="0" t="0" r="0" b="0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Shape 367"/>
          <p:cNvGrpSpPr/>
          <p:nvPr/>
        </p:nvGrpSpPr>
        <p:grpSpPr>
          <a:xfrm>
            <a:off x="5320429" y="1082162"/>
            <a:ext cx="336908" cy="330262"/>
            <a:chOff x="5983625" y="301625"/>
            <a:chExt cx="403000" cy="395050"/>
          </a:xfrm>
          <a:solidFill>
            <a:srgbClr val="149C91"/>
          </a:solidFill>
        </p:grpSpPr>
        <p:sp>
          <p:nvSpPr>
            <p:cNvPr id="28" name="Shape 368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0" t="0" r="0" b="0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369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0" t="0" r="0" b="0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370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371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72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73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374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75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0" t="0" r="0" b="0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Shape 376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Shape 377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Shape 378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Shape 379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0" t="0" r="0" b="0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Shape 380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0" t="0" r="0" b="0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Shape 381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382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Shape 383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384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385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0" t="0" r="0" b="0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386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Shape 387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Shape 388"/>
          <p:cNvGrpSpPr/>
          <p:nvPr/>
        </p:nvGrpSpPr>
        <p:grpSpPr>
          <a:xfrm>
            <a:off x="5886505" y="1079591"/>
            <a:ext cx="331808" cy="331307"/>
            <a:chOff x="6660750" y="298550"/>
            <a:chExt cx="396900" cy="396300"/>
          </a:xfrm>
          <a:solidFill>
            <a:srgbClr val="149C91"/>
          </a:solidFill>
        </p:grpSpPr>
        <p:sp>
          <p:nvSpPr>
            <p:cNvPr id="49" name="Shape 389"/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0" t="0" r="0" b="0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Shape 390"/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0" t="0" r="0" b="0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Shape 391"/>
          <p:cNvGrpSpPr/>
          <p:nvPr/>
        </p:nvGrpSpPr>
        <p:grpSpPr>
          <a:xfrm>
            <a:off x="807115" y="1601276"/>
            <a:ext cx="347107" cy="420111"/>
            <a:chOff x="584925" y="922575"/>
            <a:chExt cx="415200" cy="502525"/>
          </a:xfrm>
          <a:solidFill>
            <a:srgbClr val="149C91"/>
          </a:solidFill>
        </p:grpSpPr>
        <p:sp>
          <p:nvSpPr>
            <p:cNvPr id="52" name="Shape 392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Shape 393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Shape 394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Shape 395"/>
          <p:cNvGrpSpPr/>
          <p:nvPr/>
        </p:nvGrpSpPr>
        <p:grpSpPr>
          <a:xfrm>
            <a:off x="1360422" y="1591579"/>
            <a:ext cx="367547" cy="437980"/>
            <a:chOff x="1246775" y="910975"/>
            <a:chExt cx="439650" cy="523900"/>
          </a:xfrm>
          <a:solidFill>
            <a:srgbClr val="149C91"/>
          </a:solidFill>
        </p:grpSpPr>
        <p:sp>
          <p:nvSpPr>
            <p:cNvPr id="56" name="Shape 396"/>
            <p:cNvSpPr/>
            <p:nvPr/>
          </p:nvSpPr>
          <p:spPr>
            <a:xfrm>
              <a:off x="1246775" y="970800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Shape 397"/>
            <p:cNvSpPr/>
            <p:nvPr/>
          </p:nvSpPr>
          <p:spPr>
            <a:xfrm>
              <a:off x="1307825" y="910975"/>
              <a:ext cx="378600" cy="464050"/>
            </a:xfrm>
            <a:custGeom>
              <a:avLst/>
              <a:gdLst/>
              <a:ahLst/>
              <a:cxnLst/>
              <a:rect l="0" t="0" r="0" b="0"/>
              <a:pathLst>
                <a:path w="15144" h="18562" extrusionOk="0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398"/>
            <p:cNvSpPr/>
            <p:nvPr/>
          </p:nvSpPr>
          <p:spPr>
            <a:xfrm>
              <a:off x="1602125" y="910975"/>
              <a:ext cx="84300" cy="84275"/>
            </a:xfrm>
            <a:custGeom>
              <a:avLst/>
              <a:gdLst/>
              <a:ahLst/>
              <a:cxnLst/>
              <a:rect l="0" t="0" r="0" b="0"/>
              <a:pathLst>
                <a:path w="3372" h="3371" extrusionOk="0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Shape 399"/>
          <p:cNvGrpSpPr/>
          <p:nvPr/>
        </p:nvGrpSpPr>
        <p:grpSpPr>
          <a:xfrm>
            <a:off x="1928547" y="1662012"/>
            <a:ext cx="358351" cy="298118"/>
            <a:chOff x="1926350" y="995225"/>
            <a:chExt cx="428650" cy="356600"/>
          </a:xfrm>
          <a:solidFill>
            <a:srgbClr val="149C91"/>
          </a:solidFill>
        </p:grpSpPr>
        <p:sp>
          <p:nvSpPr>
            <p:cNvPr id="60" name="Shape 400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0" t="0" r="0" b="0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Shape 401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0" t="0" r="0" b="0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Shape 402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0" t="0" r="0" b="0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Shape 403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0" t="0" r="0" b="0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Shape 404"/>
          <p:cNvSpPr/>
          <p:nvPr/>
        </p:nvSpPr>
        <p:spPr>
          <a:xfrm>
            <a:off x="2496232" y="1637026"/>
            <a:ext cx="350200" cy="348152"/>
          </a:xfrm>
          <a:custGeom>
            <a:avLst/>
            <a:gdLst/>
            <a:ahLst/>
            <a:cxnLst/>
            <a:rect l="0" t="0" r="0" b="0"/>
            <a:pathLst>
              <a:path w="16756" h="16658" extrusionOk="0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Shape 405"/>
          <p:cNvSpPr/>
          <p:nvPr/>
        </p:nvSpPr>
        <p:spPr>
          <a:xfrm>
            <a:off x="3060303" y="1654394"/>
            <a:ext cx="349155" cy="313437"/>
          </a:xfrm>
          <a:custGeom>
            <a:avLst/>
            <a:gdLst/>
            <a:ahLst/>
            <a:cxnLst/>
            <a:rect l="0" t="0" r="0" b="0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406"/>
          <p:cNvSpPr/>
          <p:nvPr/>
        </p:nvSpPr>
        <p:spPr>
          <a:xfrm>
            <a:off x="3628951" y="1656944"/>
            <a:ext cx="338956" cy="308317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407"/>
          <p:cNvSpPr/>
          <p:nvPr/>
        </p:nvSpPr>
        <p:spPr>
          <a:xfrm>
            <a:off x="4203723" y="1659996"/>
            <a:ext cx="316510" cy="302214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Shape 408"/>
          <p:cNvGrpSpPr/>
          <p:nvPr/>
        </p:nvGrpSpPr>
        <p:grpSpPr>
          <a:xfrm>
            <a:off x="4750778" y="1639565"/>
            <a:ext cx="349155" cy="349657"/>
            <a:chOff x="5302225" y="968375"/>
            <a:chExt cx="417650" cy="418250"/>
          </a:xfrm>
          <a:solidFill>
            <a:srgbClr val="149C91"/>
          </a:solidFill>
        </p:grpSpPr>
        <p:sp>
          <p:nvSpPr>
            <p:cNvPr id="69" name="Shape 409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0" t="0" r="0" b="0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Shape 410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0" t="0" r="0" b="0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Shape 411"/>
          <p:cNvGrpSpPr/>
          <p:nvPr/>
        </p:nvGrpSpPr>
        <p:grpSpPr>
          <a:xfrm>
            <a:off x="5272442" y="1600252"/>
            <a:ext cx="432881" cy="421637"/>
            <a:chOff x="5926225" y="921350"/>
            <a:chExt cx="517800" cy="504350"/>
          </a:xfrm>
          <a:solidFill>
            <a:srgbClr val="149C91"/>
          </a:solidFill>
        </p:grpSpPr>
        <p:sp>
          <p:nvSpPr>
            <p:cNvPr id="72" name="Shape 412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Shape 413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Shape 414"/>
          <p:cNvGrpSpPr/>
          <p:nvPr/>
        </p:nvGrpSpPr>
        <p:grpSpPr>
          <a:xfrm>
            <a:off x="5850265" y="1608424"/>
            <a:ext cx="404290" cy="405314"/>
            <a:chOff x="6617400" y="931125"/>
            <a:chExt cx="483600" cy="484825"/>
          </a:xfrm>
          <a:solidFill>
            <a:srgbClr val="149C91"/>
          </a:solidFill>
        </p:grpSpPr>
        <p:sp>
          <p:nvSpPr>
            <p:cNvPr id="75" name="Shape 415"/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0" t="0" r="0" b="0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416"/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0" t="0" r="0" b="0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Shape 417"/>
          <p:cNvGrpSpPr/>
          <p:nvPr/>
        </p:nvGrpSpPr>
        <p:grpSpPr>
          <a:xfrm>
            <a:off x="785672" y="2237786"/>
            <a:ext cx="389994" cy="273623"/>
            <a:chOff x="559275" y="1683950"/>
            <a:chExt cx="466500" cy="327300"/>
          </a:xfrm>
          <a:solidFill>
            <a:srgbClr val="149C91"/>
          </a:solidFill>
        </p:grpSpPr>
        <p:sp>
          <p:nvSpPr>
            <p:cNvPr id="78" name="Shape 418"/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0" t="0" r="0" b="0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Shape 419"/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0" t="0" r="0" b="0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Shape 420"/>
          <p:cNvGrpSpPr/>
          <p:nvPr/>
        </p:nvGrpSpPr>
        <p:grpSpPr>
          <a:xfrm>
            <a:off x="1349199" y="2183696"/>
            <a:ext cx="389994" cy="381822"/>
            <a:chOff x="1233350" y="1619250"/>
            <a:chExt cx="466500" cy="456725"/>
          </a:xfrm>
          <a:solidFill>
            <a:srgbClr val="149C91"/>
          </a:solidFill>
        </p:grpSpPr>
        <p:sp>
          <p:nvSpPr>
            <p:cNvPr id="81" name="Shape 421"/>
            <p:cNvSpPr/>
            <p:nvPr/>
          </p:nvSpPr>
          <p:spPr>
            <a:xfrm>
              <a:off x="1233350" y="1619250"/>
              <a:ext cx="466500" cy="456725"/>
            </a:xfrm>
            <a:custGeom>
              <a:avLst/>
              <a:gdLst/>
              <a:ahLst/>
              <a:cxnLst/>
              <a:rect l="0" t="0" r="0" b="0"/>
              <a:pathLst>
                <a:path w="18660" h="18269" extrusionOk="0">
                  <a:moveTo>
                    <a:pt x="14923" y="5080"/>
                  </a:moveTo>
                  <a:lnTo>
                    <a:pt x="14923" y="9037"/>
                  </a:lnTo>
                  <a:lnTo>
                    <a:pt x="17316" y="7913"/>
                  </a:lnTo>
                  <a:lnTo>
                    <a:pt x="9476" y="13579"/>
                  </a:lnTo>
                  <a:lnTo>
                    <a:pt x="9403" y="13604"/>
                  </a:lnTo>
                  <a:lnTo>
                    <a:pt x="9330" y="13628"/>
                  </a:lnTo>
                  <a:lnTo>
                    <a:pt x="9257" y="13604"/>
                  </a:lnTo>
                  <a:lnTo>
                    <a:pt x="9183" y="13579"/>
                  </a:lnTo>
                  <a:lnTo>
                    <a:pt x="1344" y="7913"/>
                  </a:lnTo>
                  <a:lnTo>
                    <a:pt x="3737" y="9037"/>
                  </a:lnTo>
                  <a:lnTo>
                    <a:pt x="3737" y="5080"/>
                  </a:lnTo>
                  <a:close/>
                  <a:moveTo>
                    <a:pt x="9330" y="0"/>
                  </a:moveTo>
                  <a:lnTo>
                    <a:pt x="0" y="6741"/>
                  </a:lnTo>
                  <a:lnTo>
                    <a:pt x="0" y="17780"/>
                  </a:lnTo>
                  <a:lnTo>
                    <a:pt x="0" y="17853"/>
                  </a:lnTo>
                  <a:lnTo>
                    <a:pt x="5129" y="14165"/>
                  </a:lnTo>
                  <a:lnTo>
                    <a:pt x="5227" y="14117"/>
                  </a:lnTo>
                  <a:lnTo>
                    <a:pt x="5325" y="14117"/>
                  </a:lnTo>
                  <a:lnTo>
                    <a:pt x="5398" y="14141"/>
                  </a:lnTo>
                  <a:lnTo>
                    <a:pt x="5471" y="14214"/>
                  </a:lnTo>
                  <a:lnTo>
                    <a:pt x="5520" y="14312"/>
                  </a:lnTo>
                  <a:lnTo>
                    <a:pt x="5520" y="14385"/>
                  </a:lnTo>
                  <a:lnTo>
                    <a:pt x="5471" y="14483"/>
                  </a:lnTo>
                  <a:lnTo>
                    <a:pt x="5422" y="14556"/>
                  </a:lnTo>
                  <a:lnTo>
                    <a:pt x="318" y="18244"/>
                  </a:lnTo>
                  <a:lnTo>
                    <a:pt x="416" y="18244"/>
                  </a:lnTo>
                  <a:lnTo>
                    <a:pt x="489" y="18268"/>
                  </a:lnTo>
                  <a:lnTo>
                    <a:pt x="18171" y="18268"/>
                  </a:lnTo>
                  <a:lnTo>
                    <a:pt x="18244" y="18244"/>
                  </a:lnTo>
                  <a:lnTo>
                    <a:pt x="18342" y="18244"/>
                  </a:lnTo>
                  <a:lnTo>
                    <a:pt x="13238" y="14556"/>
                  </a:lnTo>
                  <a:lnTo>
                    <a:pt x="13189" y="14483"/>
                  </a:lnTo>
                  <a:lnTo>
                    <a:pt x="13140" y="14385"/>
                  </a:lnTo>
                  <a:lnTo>
                    <a:pt x="13140" y="14312"/>
                  </a:lnTo>
                  <a:lnTo>
                    <a:pt x="13189" y="14214"/>
                  </a:lnTo>
                  <a:lnTo>
                    <a:pt x="13262" y="14141"/>
                  </a:lnTo>
                  <a:lnTo>
                    <a:pt x="13335" y="14117"/>
                  </a:lnTo>
                  <a:lnTo>
                    <a:pt x="13433" y="14117"/>
                  </a:lnTo>
                  <a:lnTo>
                    <a:pt x="13531" y="14165"/>
                  </a:lnTo>
                  <a:lnTo>
                    <a:pt x="18660" y="17853"/>
                  </a:lnTo>
                  <a:lnTo>
                    <a:pt x="18660" y="17780"/>
                  </a:lnTo>
                  <a:lnTo>
                    <a:pt x="18660" y="6741"/>
                  </a:lnTo>
                  <a:lnTo>
                    <a:pt x="93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Shape 422"/>
            <p:cNvSpPr/>
            <p:nvPr/>
          </p:nvSpPr>
          <p:spPr>
            <a:xfrm>
              <a:off x="1382325" y="1792025"/>
              <a:ext cx="168550" cy="12250"/>
            </a:xfrm>
            <a:custGeom>
              <a:avLst/>
              <a:gdLst/>
              <a:ahLst/>
              <a:cxnLst/>
              <a:rect l="0" t="0" r="0" b="0"/>
              <a:pathLst>
                <a:path w="6742" h="490" extrusionOk="0">
                  <a:moveTo>
                    <a:pt x="147" y="1"/>
                  </a:move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Shape 423"/>
            <p:cNvSpPr/>
            <p:nvPr/>
          </p:nvSpPr>
          <p:spPr>
            <a:xfrm>
              <a:off x="1382325" y="1825000"/>
              <a:ext cx="168550" cy="12250"/>
            </a:xfrm>
            <a:custGeom>
              <a:avLst/>
              <a:gdLst/>
              <a:ahLst/>
              <a:cxnLst/>
              <a:rect l="0" t="0" r="0" b="0"/>
              <a:pathLst>
                <a:path w="6742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25"/>
                  </a:lnTo>
                  <a:lnTo>
                    <a:pt x="64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Shape 424"/>
            <p:cNvSpPr/>
            <p:nvPr/>
          </p:nvSpPr>
          <p:spPr>
            <a:xfrm>
              <a:off x="1382325" y="1858575"/>
              <a:ext cx="70850" cy="12250"/>
            </a:xfrm>
            <a:custGeom>
              <a:avLst/>
              <a:gdLst/>
              <a:ahLst/>
              <a:cxnLst/>
              <a:rect l="0" t="0" r="0" b="0"/>
              <a:pathLst>
                <a:path w="2834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2589" y="489"/>
                  </a:lnTo>
                  <a:lnTo>
                    <a:pt x="2687" y="465"/>
                  </a:lnTo>
                  <a:lnTo>
                    <a:pt x="2760" y="416"/>
                  </a:lnTo>
                  <a:lnTo>
                    <a:pt x="2809" y="343"/>
                  </a:lnTo>
                  <a:lnTo>
                    <a:pt x="2834" y="245"/>
                  </a:lnTo>
                  <a:lnTo>
                    <a:pt x="2809" y="147"/>
                  </a:lnTo>
                  <a:lnTo>
                    <a:pt x="2760" y="74"/>
                  </a:lnTo>
                  <a:lnTo>
                    <a:pt x="2687" y="25"/>
                  </a:lnTo>
                  <a:lnTo>
                    <a:pt x="25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Shape 425"/>
          <p:cNvGrpSpPr/>
          <p:nvPr/>
        </p:nvGrpSpPr>
        <p:grpSpPr>
          <a:xfrm>
            <a:off x="1924973" y="2191847"/>
            <a:ext cx="365499" cy="365499"/>
            <a:chOff x="1922075" y="1629000"/>
            <a:chExt cx="437200" cy="437200"/>
          </a:xfrm>
          <a:solidFill>
            <a:srgbClr val="149C91"/>
          </a:solidFill>
        </p:grpSpPr>
        <p:sp>
          <p:nvSpPr>
            <p:cNvPr id="86" name="Shape 426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0" t="0" r="0" b="0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427"/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0" t="0" r="0" b="0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Shape 428"/>
          <p:cNvGrpSpPr/>
          <p:nvPr/>
        </p:nvGrpSpPr>
        <p:grpSpPr>
          <a:xfrm>
            <a:off x="2486974" y="2190322"/>
            <a:ext cx="368551" cy="368551"/>
            <a:chOff x="2594325" y="1627175"/>
            <a:chExt cx="440850" cy="440850"/>
          </a:xfrm>
          <a:solidFill>
            <a:srgbClr val="149C91"/>
          </a:solidFill>
        </p:grpSpPr>
        <p:sp>
          <p:nvSpPr>
            <p:cNvPr id="89" name="Shape 429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Shape 430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Shape 431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Shape 432"/>
          <p:cNvSpPr/>
          <p:nvPr/>
        </p:nvSpPr>
        <p:spPr>
          <a:xfrm>
            <a:off x="3066929" y="2206719"/>
            <a:ext cx="335905" cy="335884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Shape 433"/>
          <p:cNvGrpSpPr/>
          <p:nvPr/>
        </p:nvGrpSpPr>
        <p:grpSpPr>
          <a:xfrm>
            <a:off x="3648742" y="2162755"/>
            <a:ext cx="299121" cy="423685"/>
            <a:chOff x="3984000" y="1594200"/>
            <a:chExt cx="357800" cy="506800"/>
          </a:xfrm>
          <a:solidFill>
            <a:srgbClr val="149C91"/>
          </a:solidFill>
        </p:grpSpPr>
        <p:sp>
          <p:nvSpPr>
            <p:cNvPr id="94" name="Shape 434"/>
            <p:cNvSpPr/>
            <p:nvPr/>
          </p:nvSpPr>
          <p:spPr>
            <a:xfrm>
              <a:off x="3984000" y="1597875"/>
              <a:ext cx="44575" cy="503125"/>
            </a:xfrm>
            <a:custGeom>
              <a:avLst/>
              <a:gdLst/>
              <a:ahLst/>
              <a:cxnLst/>
              <a:rect l="0" t="0" r="0" b="0"/>
              <a:pathLst>
                <a:path w="1783" h="20125" extrusionOk="0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Shape 435"/>
            <p:cNvSpPr/>
            <p:nvPr/>
          </p:nvSpPr>
          <p:spPr>
            <a:xfrm>
              <a:off x="4041375" y="1594200"/>
              <a:ext cx="300425" cy="229600"/>
            </a:xfrm>
            <a:custGeom>
              <a:avLst/>
              <a:gdLst/>
              <a:ahLst/>
              <a:cxnLst/>
              <a:rect l="0" t="0" r="0" b="0"/>
              <a:pathLst>
                <a:path w="12017" h="9184" extrusionOk="0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Shape 436"/>
          <p:cNvGrpSpPr/>
          <p:nvPr/>
        </p:nvGrpSpPr>
        <p:grpSpPr>
          <a:xfrm>
            <a:off x="4164784" y="2253607"/>
            <a:ext cx="394090" cy="241980"/>
            <a:chOff x="4601275" y="1702875"/>
            <a:chExt cx="471400" cy="289450"/>
          </a:xfrm>
          <a:solidFill>
            <a:srgbClr val="149C91"/>
          </a:solidFill>
        </p:grpSpPr>
        <p:sp>
          <p:nvSpPr>
            <p:cNvPr id="97" name="Shape 437"/>
            <p:cNvSpPr/>
            <p:nvPr/>
          </p:nvSpPr>
          <p:spPr>
            <a:xfrm>
              <a:off x="4816200" y="1702875"/>
              <a:ext cx="41550" cy="41550"/>
            </a:xfrm>
            <a:custGeom>
              <a:avLst/>
              <a:gdLst/>
              <a:ahLst/>
              <a:cxnLst/>
              <a:rect l="0" t="0" r="0" b="0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8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60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8"/>
                  </a:lnTo>
                  <a:lnTo>
                    <a:pt x="367" y="1540"/>
                  </a:lnTo>
                  <a:lnTo>
                    <a:pt x="514" y="1613"/>
                  </a:lnTo>
                  <a:lnTo>
                    <a:pt x="660" y="1662"/>
                  </a:lnTo>
                  <a:lnTo>
                    <a:pt x="1002" y="1662"/>
                  </a:lnTo>
                  <a:lnTo>
                    <a:pt x="1149" y="1613"/>
                  </a:lnTo>
                  <a:lnTo>
                    <a:pt x="1295" y="1540"/>
                  </a:lnTo>
                  <a:lnTo>
                    <a:pt x="1417" y="1418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60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8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Shape 438"/>
            <p:cNvSpPr/>
            <p:nvPr/>
          </p:nvSpPr>
          <p:spPr>
            <a:xfrm>
              <a:off x="5031125" y="1757225"/>
              <a:ext cx="41550" cy="41550"/>
            </a:xfrm>
            <a:custGeom>
              <a:avLst/>
              <a:gdLst/>
              <a:ahLst/>
              <a:cxnLst/>
              <a:rect l="0" t="0" r="0" b="0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3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3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8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8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Shape 439"/>
            <p:cNvSpPr/>
            <p:nvPr/>
          </p:nvSpPr>
          <p:spPr>
            <a:xfrm>
              <a:off x="4634875" y="1756000"/>
              <a:ext cx="404225" cy="178325"/>
            </a:xfrm>
            <a:custGeom>
              <a:avLst/>
              <a:gdLst/>
              <a:ahLst/>
              <a:cxnLst/>
              <a:rect l="0" t="0" r="0" b="0"/>
              <a:pathLst>
                <a:path w="16169" h="7133" extrusionOk="0">
                  <a:moveTo>
                    <a:pt x="7742" y="1"/>
                  </a:moveTo>
                  <a:lnTo>
                    <a:pt x="5007" y="3444"/>
                  </a:lnTo>
                  <a:lnTo>
                    <a:pt x="464" y="1784"/>
                  </a:lnTo>
                  <a:lnTo>
                    <a:pt x="366" y="1881"/>
                  </a:lnTo>
                  <a:lnTo>
                    <a:pt x="244" y="1979"/>
                  </a:lnTo>
                  <a:lnTo>
                    <a:pt x="122" y="2052"/>
                  </a:lnTo>
                  <a:lnTo>
                    <a:pt x="0" y="2101"/>
                  </a:lnTo>
                  <a:lnTo>
                    <a:pt x="1465" y="7132"/>
                  </a:lnTo>
                  <a:lnTo>
                    <a:pt x="14703" y="7132"/>
                  </a:lnTo>
                  <a:lnTo>
                    <a:pt x="16168" y="2101"/>
                  </a:lnTo>
                  <a:lnTo>
                    <a:pt x="16046" y="2052"/>
                  </a:lnTo>
                  <a:lnTo>
                    <a:pt x="15924" y="1979"/>
                  </a:lnTo>
                  <a:lnTo>
                    <a:pt x="15802" y="1881"/>
                  </a:lnTo>
                  <a:lnTo>
                    <a:pt x="15704" y="1784"/>
                  </a:lnTo>
                  <a:lnTo>
                    <a:pt x="11161" y="3444"/>
                  </a:lnTo>
                  <a:lnTo>
                    <a:pt x="8426" y="1"/>
                  </a:lnTo>
                  <a:lnTo>
                    <a:pt x="8255" y="25"/>
                  </a:lnTo>
                  <a:lnTo>
                    <a:pt x="7913" y="25"/>
                  </a:lnTo>
                  <a:lnTo>
                    <a:pt x="77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Shape 440"/>
            <p:cNvSpPr/>
            <p:nvPr/>
          </p:nvSpPr>
          <p:spPr>
            <a:xfrm>
              <a:off x="4601275" y="1757225"/>
              <a:ext cx="41550" cy="41550"/>
            </a:xfrm>
            <a:custGeom>
              <a:avLst/>
              <a:gdLst/>
              <a:ahLst/>
              <a:cxnLst/>
              <a:rect l="0" t="0" r="0" b="0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4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9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2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Shape 441"/>
            <p:cNvSpPr/>
            <p:nvPr/>
          </p:nvSpPr>
          <p:spPr>
            <a:xfrm>
              <a:off x="4673325" y="1947725"/>
              <a:ext cx="327300" cy="44600"/>
            </a:xfrm>
            <a:custGeom>
              <a:avLst/>
              <a:gdLst/>
              <a:ahLst/>
              <a:cxnLst/>
              <a:rect l="0" t="0" r="0" b="0"/>
              <a:pathLst>
                <a:path w="13092" h="1784" extrusionOk="0">
                  <a:moveTo>
                    <a:pt x="1" y="1"/>
                  </a:moveTo>
                  <a:lnTo>
                    <a:pt x="514" y="1784"/>
                  </a:lnTo>
                  <a:lnTo>
                    <a:pt x="1808" y="1686"/>
                  </a:lnTo>
                  <a:lnTo>
                    <a:pt x="3249" y="1588"/>
                  </a:lnTo>
                  <a:lnTo>
                    <a:pt x="4836" y="1539"/>
                  </a:lnTo>
                  <a:lnTo>
                    <a:pt x="8256" y="1539"/>
                  </a:lnTo>
                  <a:lnTo>
                    <a:pt x="9843" y="1588"/>
                  </a:lnTo>
                  <a:lnTo>
                    <a:pt x="11284" y="1661"/>
                  </a:lnTo>
                  <a:lnTo>
                    <a:pt x="12579" y="1784"/>
                  </a:lnTo>
                  <a:lnTo>
                    <a:pt x="130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Shape 442"/>
          <p:cNvGrpSpPr/>
          <p:nvPr/>
        </p:nvGrpSpPr>
        <p:grpSpPr>
          <a:xfrm>
            <a:off x="4747204" y="2194397"/>
            <a:ext cx="356303" cy="360400"/>
            <a:chOff x="5297950" y="1632050"/>
            <a:chExt cx="426200" cy="431100"/>
          </a:xfrm>
          <a:solidFill>
            <a:srgbClr val="149C91"/>
          </a:solidFill>
        </p:grpSpPr>
        <p:sp>
          <p:nvSpPr>
            <p:cNvPr id="103" name="Shape 443"/>
            <p:cNvSpPr/>
            <p:nvPr/>
          </p:nvSpPr>
          <p:spPr>
            <a:xfrm>
              <a:off x="5404800" y="1936125"/>
              <a:ext cx="212500" cy="127025"/>
            </a:xfrm>
            <a:custGeom>
              <a:avLst/>
              <a:gdLst/>
              <a:ahLst/>
              <a:cxnLst/>
              <a:rect l="0" t="0" r="0" b="0"/>
              <a:pathLst>
                <a:path w="8500" h="5081" extrusionOk="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Shape 444"/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0" t="0" r="0" b="0"/>
              <a:pathLst>
                <a:path w="17048" h="11798" extrusionOk="0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Shape 445"/>
          <p:cNvGrpSpPr/>
          <p:nvPr/>
        </p:nvGrpSpPr>
        <p:grpSpPr>
          <a:xfrm>
            <a:off x="5309707" y="2183696"/>
            <a:ext cx="358351" cy="381822"/>
            <a:chOff x="5970800" y="1619250"/>
            <a:chExt cx="428650" cy="456725"/>
          </a:xfrm>
          <a:solidFill>
            <a:srgbClr val="149C91"/>
          </a:solidFill>
        </p:grpSpPr>
        <p:sp>
          <p:nvSpPr>
            <p:cNvPr id="106" name="Shape 446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Shape 447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Shape 448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Shape 449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Shape 450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Shape 451"/>
          <p:cNvGrpSpPr/>
          <p:nvPr/>
        </p:nvGrpSpPr>
        <p:grpSpPr>
          <a:xfrm>
            <a:off x="5856911" y="2179098"/>
            <a:ext cx="401719" cy="366502"/>
            <a:chOff x="6625350" y="1613750"/>
            <a:chExt cx="480525" cy="438400"/>
          </a:xfrm>
          <a:solidFill>
            <a:srgbClr val="149C91"/>
          </a:solidFill>
        </p:grpSpPr>
        <p:sp>
          <p:nvSpPr>
            <p:cNvPr id="112" name="Shape 452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0" t="0" r="0" b="0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Shape 453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0" t="0" r="0" b="0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Shape 454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0" t="0" r="0" b="0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Shape 455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0" t="0" r="0" b="0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Shape 456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0" t="0" r="0" b="0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Shape 457"/>
          <p:cNvGrpSpPr/>
          <p:nvPr/>
        </p:nvGrpSpPr>
        <p:grpSpPr>
          <a:xfrm>
            <a:off x="829060" y="2775292"/>
            <a:ext cx="303217" cy="325685"/>
            <a:chOff x="611175" y="2326900"/>
            <a:chExt cx="362700" cy="389575"/>
          </a:xfrm>
          <a:solidFill>
            <a:srgbClr val="149C91"/>
          </a:solidFill>
        </p:grpSpPr>
        <p:sp>
          <p:nvSpPr>
            <p:cNvPr id="118" name="Shape 458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0" t="0" r="0" b="0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Shape 459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0" t="0" r="0" b="0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Shape 460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0" t="0" r="0" b="0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Shape 461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0" t="0" r="0" b="0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Shape 462"/>
          <p:cNvSpPr/>
          <p:nvPr/>
        </p:nvSpPr>
        <p:spPr>
          <a:xfrm>
            <a:off x="1384456" y="2778419"/>
            <a:ext cx="319561" cy="319561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Shape 463"/>
          <p:cNvSpPr/>
          <p:nvPr/>
        </p:nvSpPr>
        <p:spPr>
          <a:xfrm>
            <a:off x="1948004" y="2778419"/>
            <a:ext cx="319561" cy="319561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7645" y="10063"/>
                </a:moveTo>
                <a:lnTo>
                  <a:pt x="8207" y="10112"/>
                </a:lnTo>
                <a:lnTo>
                  <a:pt x="8768" y="10185"/>
                </a:lnTo>
                <a:lnTo>
                  <a:pt x="9281" y="10307"/>
                </a:lnTo>
                <a:lnTo>
                  <a:pt x="9819" y="10503"/>
                </a:lnTo>
                <a:lnTo>
                  <a:pt x="10307" y="10747"/>
                </a:lnTo>
                <a:lnTo>
                  <a:pt x="10796" y="11016"/>
                </a:lnTo>
                <a:lnTo>
                  <a:pt x="11235" y="11358"/>
                </a:lnTo>
                <a:lnTo>
                  <a:pt x="11650" y="11724"/>
                </a:lnTo>
                <a:lnTo>
                  <a:pt x="11699" y="11797"/>
                </a:lnTo>
                <a:lnTo>
                  <a:pt x="11748" y="11895"/>
                </a:lnTo>
                <a:lnTo>
                  <a:pt x="11772" y="11993"/>
                </a:lnTo>
                <a:lnTo>
                  <a:pt x="11797" y="12066"/>
                </a:lnTo>
                <a:lnTo>
                  <a:pt x="11772" y="12164"/>
                </a:lnTo>
                <a:lnTo>
                  <a:pt x="11748" y="12261"/>
                </a:lnTo>
                <a:lnTo>
                  <a:pt x="11699" y="12335"/>
                </a:lnTo>
                <a:lnTo>
                  <a:pt x="11650" y="12432"/>
                </a:lnTo>
                <a:lnTo>
                  <a:pt x="11577" y="12481"/>
                </a:lnTo>
                <a:lnTo>
                  <a:pt x="11479" y="12530"/>
                </a:lnTo>
                <a:lnTo>
                  <a:pt x="11406" y="12554"/>
                </a:lnTo>
                <a:lnTo>
                  <a:pt x="11211" y="12554"/>
                </a:lnTo>
                <a:lnTo>
                  <a:pt x="11113" y="12530"/>
                </a:lnTo>
                <a:lnTo>
                  <a:pt x="11040" y="12481"/>
                </a:lnTo>
                <a:lnTo>
                  <a:pt x="10966" y="12432"/>
                </a:lnTo>
                <a:lnTo>
                  <a:pt x="10600" y="12115"/>
                </a:lnTo>
                <a:lnTo>
                  <a:pt x="10234" y="11846"/>
                </a:lnTo>
                <a:lnTo>
                  <a:pt x="9843" y="11602"/>
                </a:lnTo>
                <a:lnTo>
                  <a:pt x="9428" y="11406"/>
                </a:lnTo>
                <a:lnTo>
                  <a:pt x="9013" y="11260"/>
                </a:lnTo>
                <a:lnTo>
                  <a:pt x="8573" y="11138"/>
                </a:lnTo>
                <a:lnTo>
                  <a:pt x="8109" y="11065"/>
                </a:lnTo>
                <a:lnTo>
                  <a:pt x="7645" y="11040"/>
                </a:lnTo>
                <a:lnTo>
                  <a:pt x="7181" y="11065"/>
                </a:lnTo>
                <a:lnTo>
                  <a:pt x="6717" y="11138"/>
                </a:lnTo>
                <a:lnTo>
                  <a:pt x="6277" y="11260"/>
                </a:lnTo>
                <a:lnTo>
                  <a:pt x="5862" y="11406"/>
                </a:lnTo>
                <a:lnTo>
                  <a:pt x="5447" y="11602"/>
                </a:lnTo>
                <a:lnTo>
                  <a:pt x="5056" y="11846"/>
                </a:lnTo>
                <a:lnTo>
                  <a:pt x="4690" y="12115"/>
                </a:lnTo>
                <a:lnTo>
                  <a:pt x="4323" y="12432"/>
                </a:lnTo>
                <a:lnTo>
                  <a:pt x="4250" y="12481"/>
                </a:lnTo>
                <a:lnTo>
                  <a:pt x="4177" y="12530"/>
                </a:lnTo>
                <a:lnTo>
                  <a:pt x="4079" y="12554"/>
                </a:lnTo>
                <a:lnTo>
                  <a:pt x="3884" y="12554"/>
                </a:lnTo>
                <a:lnTo>
                  <a:pt x="3811" y="12530"/>
                </a:lnTo>
                <a:lnTo>
                  <a:pt x="3713" y="12481"/>
                </a:lnTo>
                <a:lnTo>
                  <a:pt x="3640" y="12432"/>
                </a:lnTo>
                <a:lnTo>
                  <a:pt x="3591" y="12335"/>
                </a:lnTo>
                <a:lnTo>
                  <a:pt x="3542" y="12261"/>
                </a:lnTo>
                <a:lnTo>
                  <a:pt x="3517" y="12164"/>
                </a:lnTo>
                <a:lnTo>
                  <a:pt x="3493" y="12066"/>
                </a:lnTo>
                <a:lnTo>
                  <a:pt x="3517" y="11993"/>
                </a:lnTo>
                <a:lnTo>
                  <a:pt x="3542" y="11895"/>
                </a:lnTo>
                <a:lnTo>
                  <a:pt x="3591" y="11797"/>
                </a:lnTo>
                <a:lnTo>
                  <a:pt x="3640" y="11724"/>
                </a:lnTo>
                <a:lnTo>
                  <a:pt x="4055" y="11358"/>
                </a:lnTo>
                <a:lnTo>
                  <a:pt x="4494" y="11016"/>
                </a:lnTo>
                <a:lnTo>
                  <a:pt x="4983" y="10747"/>
                </a:lnTo>
                <a:lnTo>
                  <a:pt x="5471" y="10503"/>
                </a:lnTo>
                <a:lnTo>
                  <a:pt x="6009" y="10307"/>
                </a:lnTo>
                <a:lnTo>
                  <a:pt x="6521" y="10185"/>
                </a:lnTo>
                <a:lnTo>
                  <a:pt x="7083" y="10112"/>
                </a:lnTo>
                <a:lnTo>
                  <a:pt x="7645" y="1006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Shape 464"/>
          <p:cNvSpPr/>
          <p:nvPr/>
        </p:nvSpPr>
        <p:spPr>
          <a:xfrm>
            <a:off x="2511553" y="2778419"/>
            <a:ext cx="319561" cy="319561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2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2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699" y="10503"/>
                </a:moveTo>
                <a:lnTo>
                  <a:pt x="11797" y="10527"/>
                </a:lnTo>
                <a:lnTo>
                  <a:pt x="11895" y="10576"/>
                </a:lnTo>
                <a:lnTo>
                  <a:pt x="11968" y="10625"/>
                </a:lnTo>
                <a:lnTo>
                  <a:pt x="12041" y="10674"/>
                </a:lnTo>
                <a:lnTo>
                  <a:pt x="12090" y="10771"/>
                </a:lnTo>
                <a:lnTo>
                  <a:pt x="12114" y="10845"/>
                </a:lnTo>
                <a:lnTo>
                  <a:pt x="12139" y="10942"/>
                </a:lnTo>
                <a:lnTo>
                  <a:pt x="12139" y="11040"/>
                </a:lnTo>
                <a:lnTo>
                  <a:pt x="12114" y="11138"/>
                </a:lnTo>
                <a:lnTo>
                  <a:pt x="12090" y="11236"/>
                </a:lnTo>
                <a:lnTo>
                  <a:pt x="12041" y="11309"/>
                </a:lnTo>
                <a:lnTo>
                  <a:pt x="11968" y="11382"/>
                </a:lnTo>
                <a:lnTo>
                  <a:pt x="11895" y="11431"/>
                </a:lnTo>
                <a:lnTo>
                  <a:pt x="11797" y="11455"/>
                </a:lnTo>
                <a:lnTo>
                  <a:pt x="7792" y="12701"/>
                </a:lnTo>
                <a:lnTo>
                  <a:pt x="7645" y="12725"/>
                </a:lnTo>
                <a:lnTo>
                  <a:pt x="7498" y="12701"/>
                </a:lnTo>
                <a:lnTo>
                  <a:pt x="7352" y="12628"/>
                </a:lnTo>
                <a:lnTo>
                  <a:pt x="7254" y="12530"/>
                </a:lnTo>
                <a:lnTo>
                  <a:pt x="7181" y="12383"/>
                </a:lnTo>
                <a:lnTo>
                  <a:pt x="7157" y="12286"/>
                </a:lnTo>
                <a:lnTo>
                  <a:pt x="7157" y="12188"/>
                </a:lnTo>
                <a:lnTo>
                  <a:pt x="7181" y="12090"/>
                </a:lnTo>
                <a:lnTo>
                  <a:pt x="7205" y="12017"/>
                </a:lnTo>
                <a:lnTo>
                  <a:pt x="7254" y="11919"/>
                </a:lnTo>
                <a:lnTo>
                  <a:pt x="7327" y="11871"/>
                </a:lnTo>
                <a:lnTo>
                  <a:pt x="7401" y="11797"/>
                </a:lnTo>
                <a:lnTo>
                  <a:pt x="7498" y="11773"/>
                </a:lnTo>
                <a:lnTo>
                  <a:pt x="11504" y="10527"/>
                </a:lnTo>
                <a:lnTo>
                  <a:pt x="11602" y="1050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7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7" y="14533"/>
                </a:lnTo>
                <a:lnTo>
                  <a:pt x="11284" y="14362"/>
                </a:lnTo>
                <a:lnTo>
                  <a:pt x="11602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2" y="1100"/>
                </a:lnTo>
                <a:lnTo>
                  <a:pt x="11284" y="929"/>
                </a:lnTo>
                <a:lnTo>
                  <a:pt x="10967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7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Shape 465"/>
          <p:cNvGrpSpPr/>
          <p:nvPr/>
        </p:nvGrpSpPr>
        <p:grpSpPr>
          <a:xfrm>
            <a:off x="3149525" y="2723230"/>
            <a:ext cx="170502" cy="425733"/>
            <a:chOff x="3386850" y="2264625"/>
            <a:chExt cx="203950" cy="509250"/>
          </a:xfrm>
          <a:solidFill>
            <a:srgbClr val="149C91"/>
          </a:solidFill>
        </p:grpSpPr>
        <p:sp>
          <p:nvSpPr>
            <p:cNvPr id="126" name="Shape 466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Shape 467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Shape 468"/>
          <p:cNvGrpSpPr/>
          <p:nvPr/>
        </p:nvGrpSpPr>
        <p:grpSpPr>
          <a:xfrm>
            <a:off x="4291898" y="2777340"/>
            <a:ext cx="139863" cy="317513"/>
            <a:chOff x="4753325" y="2329350"/>
            <a:chExt cx="167300" cy="379800"/>
          </a:xfrm>
          <a:solidFill>
            <a:srgbClr val="149C91"/>
          </a:solidFill>
        </p:grpSpPr>
        <p:sp>
          <p:nvSpPr>
            <p:cNvPr id="129" name="Shape 469"/>
            <p:cNvSpPr/>
            <p:nvPr/>
          </p:nvSpPr>
          <p:spPr>
            <a:xfrm>
              <a:off x="4753325" y="2424600"/>
              <a:ext cx="167300" cy="284550"/>
            </a:xfrm>
            <a:custGeom>
              <a:avLst/>
              <a:gdLst/>
              <a:ahLst/>
              <a:cxnLst/>
              <a:rect l="0" t="0" r="0" b="0"/>
              <a:pathLst>
                <a:path w="6692" h="11382" extrusionOk="0">
                  <a:moveTo>
                    <a:pt x="4030" y="0"/>
                  </a:moveTo>
                  <a:lnTo>
                    <a:pt x="3883" y="73"/>
                  </a:lnTo>
                  <a:lnTo>
                    <a:pt x="3712" y="122"/>
                  </a:lnTo>
                  <a:lnTo>
                    <a:pt x="3517" y="171"/>
                  </a:lnTo>
                  <a:lnTo>
                    <a:pt x="3175" y="171"/>
                  </a:lnTo>
                  <a:lnTo>
                    <a:pt x="3004" y="147"/>
                  </a:lnTo>
                  <a:lnTo>
                    <a:pt x="2833" y="73"/>
                  </a:lnTo>
                  <a:lnTo>
                    <a:pt x="2662" y="24"/>
                  </a:lnTo>
                  <a:lnTo>
                    <a:pt x="2418" y="24"/>
                  </a:lnTo>
                  <a:lnTo>
                    <a:pt x="2174" y="98"/>
                  </a:lnTo>
                  <a:lnTo>
                    <a:pt x="1954" y="171"/>
                  </a:lnTo>
                  <a:lnTo>
                    <a:pt x="1710" y="318"/>
                  </a:lnTo>
                  <a:lnTo>
                    <a:pt x="1490" y="489"/>
                  </a:lnTo>
                  <a:lnTo>
                    <a:pt x="1246" y="684"/>
                  </a:lnTo>
                  <a:lnTo>
                    <a:pt x="1050" y="928"/>
                  </a:lnTo>
                  <a:lnTo>
                    <a:pt x="855" y="1197"/>
                  </a:lnTo>
                  <a:lnTo>
                    <a:pt x="660" y="1514"/>
                  </a:lnTo>
                  <a:lnTo>
                    <a:pt x="513" y="1856"/>
                  </a:lnTo>
                  <a:lnTo>
                    <a:pt x="366" y="2223"/>
                  </a:lnTo>
                  <a:lnTo>
                    <a:pt x="244" y="2638"/>
                  </a:lnTo>
                  <a:lnTo>
                    <a:pt x="122" y="3102"/>
                  </a:lnTo>
                  <a:lnTo>
                    <a:pt x="49" y="3590"/>
                  </a:lnTo>
                  <a:lnTo>
                    <a:pt x="0" y="4103"/>
                  </a:lnTo>
                  <a:lnTo>
                    <a:pt x="0" y="4665"/>
                  </a:lnTo>
                  <a:lnTo>
                    <a:pt x="0" y="4787"/>
                  </a:lnTo>
                  <a:lnTo>
                    <a:pt x="25" y="4909"/>
                  </a:lnTo>
                  <a:lnTo>
                    <a:pt x="73" y="5007"/>
                  </a:lnTo>
                  <a:lnTo>
                    <a:pt x="147" y="5104"/>
                  </a:lnTo>
                  <a:lnTo>
                    <a:pt x="220" y="5178"/>
                  </a:lnTo>
                  <a:lnTo>
                    <a:pt x="318" y="5251"/>
                  </a:lnTo>
                  <a:lnTo>
                    <a:pt x="415" y="5275"/>
                  </a:lnTo>
                  <a:lnTo>
                    <a:pt x="537" y="5300"/>
                  </a:lnTo>
                  <a:lnTo>
                    <a:pt x="660" y="5275"/>
                  </a:lnTo>
                  <a:lnTo>
                    <a:pt x="757" y="5251"/>
                  </a:lnTo>
                  <a:lnTo>
                    <a:pt x="855" y="5178"/>
                  </a:lnTo>
                  <a:lnTo>
                    <a:pt x="928" y="5104"/>
                  </a:lnTo>
                  <a:lnTo>
                    <a:pt x="1001" y="5007"/>
                  </a:lnTo>
                  <a:lnTo>
                    <a:pt x="1026" y="4909"/>
                  </a:lnTo>
                  <a:lnTo>
                    <a:pt x="1050" y="4787"/>
                  </a:lnTo>
                  <a:lnTo>
                    <a:pt x="1075" y="4665"/>
                  </a:lnTo>
                  <a:lnTo>
                    <a:pt x="1099" y="4201"/>
                  </a:lnTo>
                  <a:lnTo>
                    <a:pt x="1148" y="3737"/>
                  </a:lnTo>
                  <a:lnTo>
                    <a:pt x="1221" y="3322"/>
                  </a:lnTo>
                  <a:lnTo>
                    <a:pt x="1319" y="2931"/>
                  </a:lnTo>
                  <a:lnTo>
                    <a:pt x="1441" y="2589"/>
                  </a:lnTo>
                  <a:lnTo>
                    <a:pt x="1539" y="2345"/>
                  </a:lnTo>
                  <a:lnTo>
                    <a:pt x="1636" y="2174"/>
                  </a:lnTo>
                  <a:lnTo>
                    <a:pt x="1685" y="2149"/>
                  </a:lnTo>
                  <a:lnTo>
                    <a:pt x="1710" y="2149"/>
                  </a:lnTo>
                  <a:lnTo>
                    <a:pt x="1734" y="2247"/>
                  </a:lnTo>
                  <a:lnTo>
                    <a:pt x="1734" y="2516"/>
                  </a:lnTo>
                  <a:lnTo>
                    <a:pt x="1685" y="3493"/>
                  </a:lnTo>
                  <a:lnTo>
                    <a:pt x="1612" y="4836"/>
                  </a:lnTo>
                  <a:lnTo>
                    <a:pt x="1490" y="6374"/>
                  </a:lnTo>
                  <a:lnTo>
                    <a:pt x="1246" y="9256"/>
                  </a:lnTo>
                  <a:lnTo>
                    <a:pt x="1148" y="10551"/>
                  </a:lnTo>
                  <a:lnTo>
                    <a:pt x="1148" y="10697"/>
                  </a:lnTo>
                  <a:lnTo>
                    <a:pt x="1148" y="10844"/>
                  </a:lnTo>
                  <a:lnTo>
                    <a:pt x="1197" y="10966"/>
                  </a:lnTo>
                  <a:lnTo>
                    <a:pt x="1270" y="11088"/>
                  </a:lnTo>
                  <a:lnTo>
                    <a:pt x="1343" y="11186"/>
                  </a:lnTo>
                  <a:lnTo>
                    <a:pt x="1465" y="11284"/>
                  </a:lnTo>
                  <a:lnTo>
                    <a:pt x="1588" y="11357"/>
                  </a:lnTo>
                  <a:lnTo>
                    <a:pt x="1710" y="11381"/>
                  </a:lnTo>
                  <a:lnTo>
                    <a:pt x="1954" y="11381"/>
                  </a:lnTo>
                  <a:lnTo>
                    <a:pt x="2076" y="11357"/>
                  </a:lnTo>
                  <a:lnTo>
                    <a:pt x="2174" y="11284"/>
                  </a:lnTo>
                  <a:lnTo>
                    <a:pt x="2271" y="11210"/>
                  </a:lnTo>
                  <a:lnTo>
                    <a:pt x="2345" y="11137"/>
                  </a:lnTo>
                  <a:lnTo>
                    <a:pt x="2418" y="11039"/>
                  </a:lnTo>
                  <a:lnTo>
                    <a:pt x="2467" y="10917"/>
                  </a:lnTo>
                  <a:lnTo>
                    <a:pt x="2516" y="10795"/>
                  </a:lnTo>
                  <a:lnTo>
                    <a:pt x="3053" y="7034"/>
                  </a:lnTo>
                  <a:lnTo>
                    <a:pt x="3053" y="6985"/>
                  </a:lnTo>
                  <a:lnTo>
                    <a:pt x="3102" y="6887"/>
                  </a:lnTo>
                  <a:lnTo>
                    <a:pt x="3151" y="6839"/>
                  </a:lnTo>
                  <a:lnTo>
                    <a:pt x="3200" y="6790"/>
                  </a:lnTo>
                  <a:lnTo>
                    <a:pt x="3273" y="6765"/>
                  </a:lnTo>
                  <a:lnTo>
                    <a:pt x="3346" y="6741"/>
                  </a:lnTo>
                  <a:lnTo>
                    <a:pt x="3419" y="6765"/>
                  </a:lnTo>
                  <a:lnTo>
                    <a:pt x="3493" y="6790"/>
                  </a:lnTo>
                  <a:lnTo>
                    <a:pt x="3541" y="6839"/>
                  </a:lnTo>
                  <a:lnTo>
                    <a:pt x="3590" y="6887"/>
                  </a:lnTo>
                  <a:lnTo>
                    <a:pt x="3639" y="6985"/>
                  </a:lnTo>
                  <a:lnTo>
                    <a:pt x="3639" y="7034"/>
                  </a:lnTo>
                  <a:lnTo>
                    <a:pt x="4176" y="10795"/>
                  </a:lnTo>
                  <a:lnTo>
                    <a:pt x="4225" y="10917"/>
                  </a:lnTo>
                  <a:lnTo>
                    <a:pt x="4274" y="11039"/>
                  </a:lnTo>
                  <a:lnTo>
                    <a:pt x="4347" y="11137"/>
                  </a:lnTo>
                  <a:lnTo>
                    <a:pt x="4421" y="11210"/>
                  </a:lnTo>
                  <a:lnTo>
                    <a:pt x="4518" y="11284"/>
                  </a:lnTo>
                  <a:lnTo>
                    <a:pt x="4616" y="11357"/>
                  </a:lnTo>
                  <a:lnTo>
                    <a:pt x="4738" y="11381"/>
                  </a:lnTo>
                  <a:lnTo>
                    <a:pt x="4982" y="11381"/>
                  </a:lnTo>
                  <a:lnTo>
                    <a:pt x="5104" y="11357"/>
                  </a:lnTo>
                  <a:lnTo>
                    <a:pt x="5227" y="11284"/>
                  </a:lnTo>
                  <a:lnTo>
                    <a:pt x="5349" y="11186"/>
                  </a:lnTo>
                  <a:lnTo>
                    <a:pt x="5422" y="11088"/>
                  </a:lnTo>
                  <a:lnTo>
                    <a:pt x="5495" y="10966"/>
                  </a:lnTo>
                  <a:lnTo>
                    <a:pt x="5544" y="10844"/>
                  </a:lnTo>
                  <a:lnTo>
                    <a:pt x="5544" y="10697"/>
                  </a:lnTo>
                  <a:lnTo>
                    <a:pt x="5544" y="10551"/>
                  </a:lnTo>
                  <a:lnTo>
                    <a:pt x="5202" y="6399"/>
                  </a:lnTo>
                  <a:lnTo>
                    <a:pt x="5007" y="3517"/>
                  </a:lnTo>
                  <a:lnTo>
                    <a:pt x="4958" y="2540"/>
                  </a:lnTo>
                  <a:lnTo>
                    <a:pt x="4958" y="2247"/>
                  </a:lnTo>
                  <a:lnTo>
                    <a:pt x="4982" y="2149"/>
                  </a:lnTo>
                  <a:lnTo>
                    <a:pt x="5007" y="2149"/>
                  </a:lnTo>
                  <a:lnTo>
                    <a:pt x="5056" y="2174"/>
                  </a:lnTo>
                  <a:lnTo>
                    <a:pt x="5153" y="2320"/>
                  </a:lnTo>
                  <a:lnTo>
                    <a:pt x="5251" y="2564"/>
                  </a:lnTo>
                  <a:lnTo>
                    <a:pt x="5349" y="2906"/>
                  </a:lnTo>
                  <a:lnTo>
                    <a:pt x="5446" y="3297"/>
                  </a:lnTo>
                  <a:lnTo>
                    <a:pt x="5544" y="3737"/>
                  </a:lnTo>
                  <a:lnTo>
                    <a:pt x="5593" y="4201"/>
                  </a:lnTo>
                  <a:lnTo>
                    <a:pt x="5617" y="4665"/>
                  </a:lnTo>
                  <a:lnTo>
                    <a:pt x="5642" y="4787"/>
                  </a:lnTo>
                  <a:lnTo>
                    <a:pt x="5666" y="4909"/>
                  </a:lnTo>
                  <a:lnTo>
                    <a:pt x="5691" y="5007"/>
                  </a:lnTo>
                  <a:lnTo>
                    <a:pt x="5764" y="5104"/>
                  </a:lnTo>
                  <a:lnTo>
                    <a:pt x="5837" y="5178"/>
                  </a:lnTo>
                  <a:lnTo>
                    <a:pt x="5935" y="5251"/>
                  </a:lnTo>
                  <a:lnTo>
                    <a:pt x="6033" y="5275"/>
                  </a:lnTo>
                  <a:lnTo>
                    <a:pt x="6155" y="5300"/>
                  </a:lnTo>
                  <a:lnTo>
                    <a:pt x="6277" y="5275"/>
                  </a:lnTo>
                  <a:lnTo>
                    <a:pt x="6374" y="5251"/>
                  </a:lnTo>
                  <a:lnTo>
                    <a:pt x="6472" y="5178"/>
                  </a:lnTo>
                  <a:lnTo>
                    <a:pt x="6545" y="5104"/>
                  </a:lnTo>
                  <a:lnTo>
                    <a:pt x="6619" y="5007"/>
                  </a:lnTo>
                  <a:lnTo>
                    <a:pt x="6668" y="4909"/>
                  </a:lnTo>
                  <a:lnTo>
                    <a:pt x="6692" y="4787"/>
                  </a:lnTo>
                  <a:lnTo>
                    <a:pt x="6692" y="4665"/>
                  </a:lnTo>
                  <a:lnTo>
                    <a:pt x="6692" y="4103"/>
                  </a:lnTo>
                  <a:lnTo>
                    <a:pt x="6643" y="3566"/>
                  </a:lnTo>
                  <a:lnTo>
                    <a:pt x="6570" y="3077"/>
                  </a:lnTo>
                  <a:lnTo>
                    <a:pt x="6472" y="2638"/>
                  </a:lnTo>
                  <a:lnTo>
                    <a:pt x="6374" y="2223"/>
                  </a:lnTo>
                  <a:lnTo>
                    <a:pt x="6228" y="1832"/>
                  </a:lnTo>
                  <a:lnTo>
                    <a:pt x="6081" y="1490"/>
                  </a:lnTo>
                  <a:lnTo>
                    <a:pt x="5910" y="1172"/>
                  </a:lnTo>
                  <a:lnTo>
                    <a:pt x="5715" y="904"/>
                  </a:lnTo>
                  <a:lnTo>
                    <a:pt x="5520" y="659"/>
                  </a:lnTo>
                  <a:lnTo>
                    <a:pt x="5300" y="464"/>
                  </a:lnTo>
                  <a:lnTo>
                    <a:pt x="5056" y="293"/>
                  </a:lnTo>
                  <a:lnTo>
                    <a:pt x="4811" y="171"/>
                  </a:lnTo>
                  <a:lnTo>
                    <a:pt x="4567" y="73"/>
                  </a:lnTo>
                  <a:lnTo>
                    <a:pt x="4299" y="24"/>
                  </a:lnTo>
                  <a:lnTo>
                    <a:pt x="40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Shape 470"/>
            <p:cNvSpPr/>
            <p:nvPr/>
          </p:nvSpPr>
          <p:spPr>
            <a:xfrm>
              <a:off x="4798500" y="2329350"/>
              <a:ext cx="76950" cy="84275"/>
            </a:xfrm>
            <a:custGeom>
              <a:avLst/>
              <a:gdLst/>
              <a:ahLst/>
              <a:cxnLst/>
              <a:rect l="0" t="0" r="0" b="0"/>
              <a:pathLst>
                <a:path w="3078" h="3371" extrusionOk="0">
                  <a:moveTo>
                    <a:pt x="1539" y="0"/>
                  </a:moveTo>
                  <a:lnTo>
                    <a:pt x="1222" y="24"/>
                  </a:lnTo>
                  <a:lnTo>
                    <a:pt x="953" y="98"/>
                  </a:lnTo>
                  <a:lnTo>
                    <a:pt x="684" y="220"/>
                  </a:lnTo>
                  <a:lnTo>
                    <a:pt x="464" y="415"/>
                  </a:lnTo>
                  <a:lnTo>
                    <a:pt x="367" y="513"/>
                  </a:lnTo>
                  <a:lnTo>
                    <a:pt x="269" y="635"/>
                  </a:lnTo>
                  <a:lnTo>
                    <a:pt x="196" y="757"/>
                  </a:lnTo>
                  <a:lnTo>
                    <a:pt x="123" y="879"/>
                  </a:lnTo>
                  <a:lnTo>
                    <a:pt x="74" y="1026"/>
                  </a:lnTo>
                  <a:lnTo>
                    <a:pt x="49" y="1172"/>
                  </a:lnTo>
                  <a:lnTo>
                    <a:pt x="25" y="1343"/>
                  </a:lnTo>
                  <a:lnTo>
                    <a:pt x="0" y="1514"/>
                  </a:lnTo>
                  <a:lnTo>
                    <a:pt x="25" y="1685"/>
                  </a:lnTo>
                  <a:lnTo>
                    <a:pt x="49" y="1856"/>
                  </a:lnTo>
                  <a:lnTo>
                    <a:pt x="123" y="2198"/>
                  </a:lnTo>
                  <a:lnTo>
                    <a:pt x="269" y="2516"/>
                  </a:lnTo>
                  <a:lnTo>
                    <a:pt x="464" y="2784"/>
                  </a:lnTo>
                  <a:lnTo>
                    <a:pt x="562" y="2906"/>
                  </a:lnTo>
                  <a:lnTo>
                    <a:pt x="684" y="3029"/>
                  </a:lnTo>
                  <a:lnTo>
                    <a:pt x="806" y="3126"/>
                  </a:lnTo>
                  <a:lnTo>
                    <a:pt x="953" y="3199"/>
                  </a:lnTo>
                  <a:lnTo>
                    <a:pt x="1075" y="3273"/>
                  </a:lnTo>
                  <a:lnTo>
                    <a:pt x="1222" y="3322"/>
                  </a:lnTo>
                  <a:lnTo>
                    <a:pt x="1393" y="3346"/>
                  </a:lnTo>
                  <a:lnTo>
                    <a:pt x="1539" y="3370"/>
                  </a:lnTo>
                  <a:lnTo>
                    <a:pt x="1686" y="3346"/>
                  </a:lnTo>
                  <a:lnTo>
                    <a:pt x="1857" y="3322"/>
                  </a:lnTo>
                  <a:lnTo>
                    <a:pt x="2003" y="3273"/>
                  </a:lnTo>
                  <a:lnTo>
                    <a:pt x="2125" y="3199"/>
                  </a:lnTo>
                  <a:lnTo>
                    <a:pt x="2272" y="3126"/>
                  </a:lnTo>
                  <a:lnTo>
                    <a:pt x="2394" y="3029"/>
                  </a:lnTo>
                  <a:lnTo>
                    <a:pt x="2516" y="2906"/>
                  </a:lnTo>
                  <a:lnTo>
                    <a:pt x="2614" y="2784"/>
                  </a:lnTo>
                  <a:lnTo>
                    <a:pt x="2809" y="2516"/>
                  </a:lnTo>
                  <a:lnTo>
                    <a:pt x="2956" y="2198"/>
                  </a:lnTo>
                  <a:lnTo>
                    <a:pt x="3029" y="1856"/>
                  </a:lnTo>
                  <a:lnTo>
                    <a:pt x="3053" y="1685"/>
                  </a:lnTo>
                  <a:lnTo>
                    <a:pt x="3078" y="1514"/>
                  </a:lnTo>
                  <a:lnTo>
                    <a:pt x="3053" y="1343"/>
                  </a:lnTo>
                  <a:lnTo>
                    <a:pt x="3029" y="1172"/>
                  </a:lnTo>
                  <a:lnTo>
                    <a:pt x="3004" y="1026"/>
                  </a:lnTo>
                  <a:lnTo>
                    <a:pt x="2956" y="879"/>
                  </a:lnTo>
                  <a:lnTo>
                    <a:pt x="2882" y="757"/>
                  </a:lnTo>
                  <a:lnTo>
                    <a:pt x="2809" y="635"/>
                  </a:lnTo>
                  <a:lnTo>
                    <a:pt x="2711" y="513"/>
                  </a:lnTo>
                  <a:lnTo>
                    <a:pt x="2614" y="415"/>
                  </a:lnTo>
                  <a:lnTo>
                    <a:pt x="2394" y="220"/>
                  </a:lnTo>
                  <a:lnTo>
                    <a:pt x="2125" y="98"/>
                  </a:lnTo>
                  <a:lnTo>
                    <a:pt x="1857" y="24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Shape 471"/>
          <p:cNvGrpSpPr/>
          <p:nvPr/>
        </p:nvGrpSpPr>
        <p:grpSpPr>
          <a:xfrm>
            <a:off x="3725801" y="2725257"/>
            <a:ext cx="145004" cy="421658"/>
            <a:chOff x="4076175" y="2267050"/>
            <a:chExt cx="173450" cy="504375"/>
          </a:xfrm>
          <a:solidFill>
            <a:srgbClr val="149C91"/>
          </a:solidFill>
        </p:grpSpPr>
        <p:sp>
          <p:nvSpPr>
            <p:cNvPr id="132" name="Shape 472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Shape 473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Shape 474"/>
          <p:cNvSpPr/>
          <p:nvPr/>
        </p:nvSpPr>
        <p:spPr>
          <a:xfrm>
            <a:off x="4765746" y="2769745"/>
            <a:ext cx="319561" cy="336908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Shape 475"/>
          <p:cNvGrpSpPr/>
          <p:nvPr/>
        </p:nvGrpSpPr>
        <p:grpSpPr>
          <a:xfrm>
            <a:off x="5313281" y="2775793"/>
            <a:ext cx="351204" cy="324661"/>
            <a:chOff x="5975075" y="2327500"/>
            <a:chExt cx="420100" cy="388350"/>
          </a:xfrm>
          <a:solidFill>
            <a:srgbClr val="149C91"/>
          </a:solidFill>
        </p:grpSpPr>
        <p:sp>
          <p:nvSpPr>
            <p:cNvPr id="136" name="Shape 47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Shape 47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Shape 478"/>
          <p:cNvGrpSpPr/>
          <p:nvPr/>
        </p:nvGrpSpPr>
        <p:grpSpPr>
          <a:xfrm>
            <a:off x="5944691" y="2766096"/>
            <a:ext cx="215437" cy="351204"/>
            <a:chOff x="6730350" y="2315900"/>
            <a:chExt cx="257700" cy="420100"/>
          </a:xfrm>
          <a:solidFill>
            <a:srgbClr val="149C91"/>
          </a:solidFill>
        </p:grpSpPr>
        <p:sp>
          <p:nvSpPr>
            <p:cNvPr id="139" name="Shape 479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Shape 480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Shape 481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Shape 482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Shape 483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Shape 484"/>
          <p:cNvGrpSpPr/>
          <p:nvPr/>
        </p:nvGrpSpPr>
        <p:grpSpPr>
          <a:xfrm>
            <a:off x="926036" y="3302578"/>
            <a:ext cx="109265" cy="398166"/>
            <a:chOff x="727175" y="2957625"/>
            <a:chExt cx="130700" cy="476275"/>
          </a:xfrm>
          <a:solidFill>
            <a:srgbClr val="149C91"/>
          </a:solidFill>
        </p:grpSpPr>
        <p:sp>
          <p:nvSpPr>
            <p:cNvPr id="145" name="Shape 485"/>
            <p:cNvSpPr/>
            <p:nvPr/>
          </p:nvSpPr>
          <p:spPr>
            <a:xfrm>
              <a:off x="727175" y="2957625"/>
              <a:ext cx="130700" cy="476275"/>
            </a:xfrm>
            <a:custGeom>
              <a:avLst/>
              <a:gdLst/>
              <a:ahLst/>
              <a:cxnLst/>
              <a:rect l="0" t="0" r="0" b="0"/>
              <a:pathLst>
                <a:path w="5228" h="19051" extrusionOk="0">
                  <a:moveTo>
                    <a:pt x="2614" y="489"/>
                  </a:moveTo>
                  <a:lnTo>
                    <a:pt x="2858" y="538"/>
                  </a:lnTo>
                  <a:lnTo>
                    <a:pt x="3102" y="611"/>
                  </a:lnTo>
                  <a:lnTo>
                    <a:pt x="3322" y="709"/>
                  </a:lnTo>
                  <a:lnTo>
                    <a:pt x="3493" y="880"/>
                  </a:lnTo>
                  <a:lnTo>
                    <a:pt x="3664" y="1051"/>
                  </a:lnTo>
                  <a:lnTo>
                    <a:pt x="3762" y="1270"/>
                  </a:lnTo>
                  <a:lnTo>
                    <a:pt x="3835" y="1490"/>
                  </a:lnTo>
                  <a:lnTo>
                    <a:pt x="3859" y="1759"/>
                  </a:lnTo>
                  <a:lnTo>
                    <a:pt x="3859" y="14483"/>
                  </a:lnTo>
                  <a:lnTo>
                    <a:pt x="3884" y="14581"/>
                  </a:lnTo>
                  <a:lnTo>
                    <a:pt x="3908" y="14679"/>
                  </a:lnTo>
                  <a:lnTo>
                    <a:pt x="3957" y="14776"/>
                  </a:lnTo>
                  <a:lnTo>
                    <a:pt x="4030" y="14850"/>
                  </a:lnTo>
                  <a:lnTo>
                    <a:pt x="4177" y="14996"/>
                  </a:lnTo>
                  <a:lnTo>
                    <a:pt x="4324" y="15167"/>
                  </a:lnTo>
                  <a:lnTo>
                    <a:pt x="4446" y="15363"/>
                  </a:lnTo>
                  <a:lnTo>
                    <a:pt x="4543" y="15558"/>
                  </a:lnTo>
                  <a:lnTo>
                    <a:pt x="4641" y="15778"/>
                  </a:lnTo>
                  <a:lnTo>
                    <a:pt x="4690" y="15973"/>
                  </a:lnTo>
                  <a:lnTo>
                    <a:pt x="4714" y="16193"/>
                  </a:lnTo>
                  <a:lnTo>
                    <a:pt x="4739" y="16437"/>
                  </a:lnTo>
                  <a:lnTo>
                    <a:pt x="4714" y="16633"/>
                  </a:lnTo>
                  <a:lnTo>
                    <a:pt x="4690" y="16852"/>
                  </a:lnTo>
                  <a:lnTo>
                    <a:pt x="4641" y="17048"/>
                  </a:lnTo>
                  <a:lnTo>
                    <a:pt x="4568" y="17243"/>
                  </a:lnTo>
                  <a:lnTo>
                    <a:pt x="4470" y="17438"/>
                  </a:lnTo>
                  <a:lnTo>
                    <a:pt x="4372" y="17609"/>
                  </a:lnTo>
                  <a:lnTo>
                    <a:pt x="4250" y="17780"/>
                  </a:lnTo>
                  <a:lnTo>
                    <a:pt x="4104" y="17927"/>
                  </a:lnTo>
                  <a:lnTo>
                    <a:pt x="3957" y="18073"/>
                  </a:lnTo>
                  <a:lnTo>
                    <a:pt x="3811" y="18196"/>
                  </a:lnTo>
                  <a:lnTo>
                    <a:pt x="3615" y="18293"/>
                  </a:lnTo>
                  <a:lnTo>
                    <a:pt x="3444" y="18391"/>
                  </a:lnTo>
                  <a:lnTo>
                    <a:pt x="3249" y="18464"/>
                  </a:lnTo>
                  <a:lnTo>
                    <a:pt x="3029" y="18513"/>
                  </a:lnTo>
                  <a:lnTo>
                    <a:pt x="2834" y="18538"/>
                  </a:lnTo>
                  <a:lnTo>
                    <a:pt x="2614" y="18562"/>
                  </a:lnTo>
                  <a:lnTo>
                    <a:pt x="2394" y="18538"/>
                  </a:lnTo>
                  <a:lnTo>
                    <a:pt x="2174" y="18513"/>
                  </a:lnTo>
                  <a:lnTo>
                    <a:pt x="1979" y="18464"/>
                  </a:lnTo>
                  <a:lnTo>
                    <a:pt x="1784" y="18391"/>
                  </a:lnTo>
                  <a:lnTo>
                    <a:pt x="1613" y="18293"/>
                  </a:lnTo>
                  <a:lnTo>
                    <a:pt x="1417" y="18196"/>
                  </a:lnTo>
                  <a:lnTo>
                    <a:pt x="1271" y="18073"/>
                  </a:lnTo>
                  <a:lnTo>
                    <a:pt x="1124" y="17927"/>
                  </a:lnTo>
                  <a:lnTo>
                    <a:pt x="978" y="17780"/>
                  </a:lnTo>
                  <a:lnTo>
                    <a:pt x="855" y="17609"/>
                  </a:lnTo>
                  <a:lnTo>
                    <a:pt x="758" y="17438"/>
                  </a:lnTo>
                  <a:lnTo>
                    <a:pt x="660" y="17243"/>
                  </a:lnTo>
                  <a:lnTo>
                    <a:pt x="587" y="17048"/>
                  </a:lnTo>
                  <a:lnTo>
                    <a:pt x="538" y="16852"/>
                  </a:lnTo>
                  <a:lnTo>
                    <a:pt x="514" y="16633"/>
                  </a:lnTo>
                  <a:lnTo>
                    <a:pt x="489" y="16437"/>
                  </a:lnTo>
                  <a:lnTo>
                    <a:pt x="514" y="16193"/>
                  </a:lnTo>
                  <a:lnTo>
                    <a:pt x="538" y="15973"/>
                  </a:lnTo>
                  <a:lnTo>
                    <a:pt x="587" y="15778"/>
                  </a:lnTo>
                  <a:lnTo>
                    <a:pt x="684" y="15558"/>
                  </a:lnTo>
                  <a:lnTo>
                    <a:pt x="782" y="15363"/>
                  </a:lnTo>
                  <a:lnTo>
                    <a:pt x="904" y="15167"/>
                  </a:lnTo>
                  <a:lnTo>
                    <a:pt x="1051" y="14996"/>
                  </a:lnTo>
                  <a:lnTo>
                    <a:pt x="1197" y="14850"/>
                  </a:lnTo>
                  <a:lnTo>
                    <a:pt x="1271" y="14776"/>
                  </a:lnTo>
                  <a:lnTo>
                    <a:pt x="1319" y="14679"/>
                  </a:lnTo>
                  <a:lnTo>
                    <a:pt x="1344" y="14581"/>
                  </a:lnTo>
                  <a:lnTo>
                    <a:pt x="1368" y="14483"/>
                  </a:lnTo>
                  <a:lnTo>
                    <a:pt x="1368" y="1759"/>
                  </a:lnTo>
                  <a:lnTo>
                    <a:pt x="1393" y="1490"/>
                  </a:lnTo>
                  <a:lnTo>
                    <a:pt x="1466" y="1270"/>
                  </a:lnTo>
                  <a:lnTo>
                    <a:pt x="1564" y="1051"/>
                  </a:lnTo>
                  <a:lnTo>
                    <a:pt x="1735" y="880"/>
                  </a:lnTo>
                  <a:lnTo>
                    <a:pt x="1906" y="709"/>
                  </a:lnTo>
                  <a:lnTo>
                    <a:pt x="2125" y="611"/>
                  </a:lnTo>
                  <a:lnTo>
                    <a:pt x="2370" y="538"/>
                  </a:lnTo>
                  <a:lnTo>
                    <a:pt x="2614" y="489"/>
                  </a:lnTo>
                  <a:close/>
                  <a:moveTo>
                    <a:pt x="2614" y="0"/>
                  </a:moveTo>
                  <a:lnTo>
                    <a:pt x="2443" y="25"/>
                  </a:lnTo>
                  <a:lnTo>
                    <a:pt x="2272" y="49"/>
                  </a:lnTo>
                  <a:lnTo>
                    <a:pt x="2101" y="98"/>
                  </a:lnTo>
                  <a:lnTo>
                    <a:pt x="1930" y="147"/>
                  </a:lnTo>
                  <a:lnTo>
                    <a:pt x="1784" y="220"/>
                  </a:lnTo>
                  <a:lnTo>
                    <a:pt x="1637" y="318"/>
                  </a:lnTo>
                  <a:lnTo>
                    <a:pt x="1515" y="416"/>
                  </a:lnTo>
                  <a:lnTo>
                    <a:pt x="1393" y="513"/>
                  </a:lnTo>
                  <a:lnTo>
                    <a:pt x="1271" y="635"/>
                  </a:lnTo>
                  <a:lnTo>
                    <a:pt x="1173" y="782"/>
                  </a:lnTo>
                  <a:lnTo>
                    <a:pt x="1075" y="928"/>
                  </a:lnTo>
                  <a:lnTo>
                    <a:pt x="1002" y="1075"/>
                  </a:lnTo>
                  <a:lnTo>
                    <a:pt x="953" y="1246"/>
                  </a:lnTo>
                  <a:lnTo>
                    <a:pt x="904" y="1393"/>
                  </a:lnTo>
                  <a:lnTo>
                    <a:pt x="880" y="1588"/>
                  </a:lnTo>
                  <a:lnTo>
                    <a:pt x="880" y="1759"/>
                  </a:lnTo>
                  <a:lnTo>
                    <a:pt x="880" y="14483"/>
                  </a:lnTo>
                  <a:lnTo>
                    <a:pt x="684" y="14679"/>
                  </a:lnTo>
                  <a:lnTo>
                    <a:pt x="514" y="14874"/>
                  </a:lnTo>
                  <a:lnTo>
                    <a:pt x="367" y="15094"/>
                  </a:lnTo>
                  <a:lnTo>
                    <a:pt x="245" y="15338"/>
                  </a:lnTo>
                  <a:lnTo>
                    <a:pt x="147" y="15607"/>
                  </a:lnTo>
                  <a:lnTo>
                    <a:pt x="74" y="15875"/>
                  </a:lnTo>
                  <a:lnTo>
                    <a:pt x="25" y="16144"/>
                  </a:lnTo>
                  <a:lnTo>
                    <a:pt x="1" y="16437"/>
                  </a:lnTo>
                  <a:lnTo>
                    <a:pt x="25" y="16681"/>
                  </a:lnTo>
                  <a:lnTo>
                    <a:pt x="49" y="16950"/>
                  </a:lnTo>
                  <a:lnTo>
                    <a:pt x="123" y="17194"/>
                  </a:lnTo>
                  <a:lnTo>
                    <a:pt x="196" y="17438"/>
                  </a:lnTo>
                  <a:lnTo>
                    <a:pt x="318" y="17683"/>
                  </a:lnTo>
                  <a:lnTo>
                    <a:pt x="440" y="17878"/>
                  </a:lnTo>
                  <a:lnTo>
                    <a:pt x="611" y="18098"/>
                  </a:lnTo>
                  <a:lnTo>
                    <a:pt x="758" y="18269"/>
                  </a:lnTo>
                  <a:lnTo>
                    <a:pt x="953" y="18440"/>
                  </a:lnTo>
                  <a:lnTo>
                    <a:pt x="1149" y="18586"/>
                  </a:lnTo>
                  <a:lnTo>
                    <a:pt x="1368" y="18733"/>
                  </a:lnTo>
                  <a:lnTo>
                    <a:pt x="1588" y="18831"/>
                  </a:lnTo>
                  <a:lnTo>
                    <a:pt x="1832" y="18928"/>
                  </a:lnTo>
                  <a:lnTo>
                    <a:pt x="2077" y="18977"/>
                  </a:lnTo>
                  <a:lnTo>
                    <a:pt x="2345" y="19026"/>
                  </a:lnTo>
                  <a:lnTo>
                    <a:pt x="2614" y="19050"/>
                  </a:lnTo>
                  <a:lnTo>
                    <a:pt x="2883" y="19026"/>
                  </a:lnTo>
                  <a:lnTo>
                    <a:pt x="3151" y="18977"/>
                  </a:lnTo>
                  <a:lnTo>
                    <a:pt x="3395" y="18928"/>
                  </a:lnTo>
                  <a:lnTo>
                    <a:pt x="3640" y="18831"/>
                  </a:lnTo>
                  <a:lnTo>
                    <a:pt x="3859" y="18733"/>
                  </a:lnTo>
                  <a:lnTo>
                    <a:pt x="4079" y="18586"/>
                  </a:lnTo>
                  <a:lnTo>
                    <a:pt x="4275" y="18440"/>
                  </a:lnTo>
                  <a:lnTo>
                    <a:pt x="4470" y="18269"/>
                  </a:lnTo>
                  <a:lnTo>
                    <a:pt x="4617" y="18098"/>
                  </a:lnTo>
                  <a:lnTo>
                    <a:pt x="4788" y="17878"/>
                  </a:lnTo>
                  <a:lnTo>
                    <a:pt x="4910" y="17683"/>
                  </a:lnTo>
                  <a:lnTo>
                    <a:pt x="5032" y="17438"/>
                  </a:lnTo>
                  <a:lnTo>
                    <a:pt x="5105" y="17194"/>
                  </a:lnTo>
                  <a:lnTo>
                    <a:pt x="5178" y="16950"/>
                  </a:lnTo>
                  <a:lnTo>
                    <a:pt x="5203" y="16681"/>
                  </a:lnTo>
                  <a:lnTo>
                    <a:pt x="5227" y="16437"/>
                  </a:lnTo>
                  <a:lnTo>
                    <a:pt x="5203" y="16144"/>
                  </a:lnTo>
                  <a:lnTo>
                    <a:pt x="5154" y="15875"/>
                  </a:lnTo>
                  <a:lnTo>
                    <a:pt x="5081" y="15607"/>
                  </a:lnTo>
                  <a:lnTo>
                    <a:pt x="4983" y="15338"/>
                  </a:lnTo>
                  <a:lnTo>
                    <a:pt x="4861" y="15094"/>
                  </a:lnTo>
                  <a:lnTo>
                    <a:pt x="4714" y="14874"/>
                  </a:lnTo>
                  <a:lnTo>
                    <a:pt x="4543" y="14679"/>
                  </a:lnTo>
                  <a:lnTo>
                    <a:pt x="4348" y="14483"/>
                  </a:lnTo>
                  <a:lnTo>
                    <a:pt x="4348" y="1759"/>
                  </a:lnTo>
                  <a:lnTo>
                    <a:pt x="4348" y="1588"/>
                  </a:lnTo>
                  <a:lnTo>
                    <a:pt x="4324" y="1393"/>
                  </a:lnTo>
                  <a:lnTo>
                    <a:pt x="4275" y="1246"/>
                  </a:lnTo>
                  <a:lnTo>
                    <a:pt x="4226" y="1075"/>
                  </a:lnTo>
                  <a:lnTo>
                    <a:pt x="4153" y="928"/>
                  </a:lnTo>
                  <a:lnTo>
                    <a:pt x="4055" y="782"/>
                  </a:lnTo>
                  <a:lnTo>
                    <a:pt x="3957" y="635"/>
                  </a:lnTo>
                  <a:lnTo>
                    <a:pt x="3835" y="513"/>
                  </a:lnTo>
                  <a:lnTo>
                    <a:pt x="3713" y="416"/>
                  </a:lnTo>
                  <a:lnTo>
                    <a:pt x="3591" y="318"/>
                  </a:lnTo>
                  <a:lnTo>
                    <a:pt x="3444" y="220"/>
                  </a:lnTo>
                  <a:lnTo>
                    <a:pt x="3298" y="147"/>
                  </a:lnTo>
                  <a:lnTo>
                    <a:pt x="3127" y="98"/>
                  </a:lnTo>
                  <a:lnTo>
                    <a:pt x="2956" y="49"/>
                  </a:lnTo>
                  <a:lnTo>
                    <a:pt x="2785" y="25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Shape 486"/>
            <p:cNvSpPr/>
            <p:nvPr/>
          </p:nvSpPr>
          <p:spPr>
            <a:xfrm>
              <a:off x="751600" y="3090125"/>
              <a:ext cx="81850" cy="319350"/>
            </a:xfrm>
            <a:custGeom>
              <a:avLst/>
              <a:gdLst/>
              <a:ahLst/>
              <a:cxnLst/>
              <a:rect l="0" t="0" r="0" b="0"/>
              <a:pathLst>
                <a:path w="3274" h="12774" extrusionOk="0">
                  <a:moveTo>
                    <a:pt x="880" y="0"/>
                  </a:moveTo>
                  <a:lnTo>
                    <a:pt x="880" y="9183"/>
                  </a:lnTo>
                  <a:lnTo>
                    <a:pt x="855" y="9379"/>
                  </a:lnTo>
                  <a:lnTo>
                    <a:pt x="782" y="9574"/>
                  </a:lnTo>
                  <a:lnTo>
                    <a:pt x="684" y="9745"/>
                  </a:lnTo>
                  <a:lnTo>
                    <a:pt x="538" y="9916"/>
                  </a:lnTo>
                  <a:lnTo>
                    <a:pt x="416" y="10038"/>
                  </a:lnTo>
                  <a:lnTo>
                    <a:pt x="318" y="10160"/>
                  </a:lnTo>
                  <a:lnTo>
                    <a:pt x="220" y="10307"/>
                  </a:lnTo>
                  <a:lnTo>
                    <a:pt x="147" y="10453"/>
                  </a:lnTo>
                  <a:lnTo>
                    <a:pt x="74" y="10624"/>
                  </a:lnTo>
                  <a:lnTo>
                    <a:pt x="49" y="10795"/>
                  </a:lnTo>
                  <a:lnTo>
                    <a:pt x="1" y="10966"/>
                  </a:lnTo>
                  <a:lnTo>
                    <a:pt x="1" y="11137"/>
                  </a:lnTo>
                  <a:lnTo>
                    <a:pt x="1" y="11284"/>
                  </a:lnTo>
                  <a:lnTo>
                    <a:pt x="25" y="11455"/>
                  </a:lnTo>
                  <a:lnTo>
                    <a:pt x="74" y="11601"/>
                  </a:lnTo>
                  <a:lnTo>
                    <a:pt x="123" y="11772"/>
                  </a:lnTo>
                  <a:lnTo>
                    <a:pt x="196" y="11894"/>
                  </a:lnTo>
                  <a:lnTo>
                    <a:pt x="294" y="12041"/>
                  </a:lnTo>
                  <a:lnTo>
                    <a:pt x="367" y="12163"/>
                  </a:lnTo>
                  <a:lnTo>
                    <a:pt x="489" y="12285"/>
                  </a:lnTo>
                  <a:lnTo>
                    <a:pt x="587" y="12383"/>
                  </a:lnTo>
                  <a:lnTo>
                    <a:pt x="733" y="12480"/>
                  </a:lnTo>
                  <a:lnTo>
                    <a:pt x="855" y="12554"/>
                  </a:lnTo>
                  <a:lnTo>
                    <a:pt x="1002" y="12627"/>
                  </a:lnTo>
                  <a:lnTo>
                    <a:pt x="1148" y="12700"/>
                  </a:lnTo>
                  <a:lnTo>
                    <a:pt x="1319" y="12725"/>
                  </a:lnTo>
                  <a:lnTo>
                    <a:pt x="1466" y="12749"/>
                  </a:lnTo>
                  <a:lnTo>
                    <a:pt x="1637" y="12773"/>
                  </a:lnTo>
                  <a:lnTo>
                    <a:pt x="1808" y="12749"/>
                  </a:lnTo>
                  <a:lnTo>
                    <a:pt x="1954" y="12725"/>
                  </a:lnTo>
                  <a:lnTo>
                    <a:pt x="2125" y="12700"/>
                  </a:lnTo>
                  <a:lnTo>
                    <a:pt x="2272" y="12627"/>
                  </a:lnTo>
                  <a:lnTo>
                    <a:pt x="2418" y="12554"/>
                  </a:lnTo>
                  <a:lnTo>
                    <a:pt x="2541" y="12480"/>
                  </a:lnTo>
                  <a:lnTo>
                    <a:pt x="2687" y="12383"/>
                  </a:lnTo>
                  <a:lnTo>
                    <a:pt x="2785" y="12285"/>
                  </a:lnTo>
                  <a:lnTo>
                    <a:pt x="2907" y="12163"/>
                  </a:lnTo>
                  <a:lnTo>
                    <a:pt x="2980" y="12041"/>
                  </a:lnTo>
                  <a:lnTo>
                    <a:pt x="3078" y="11894"/>
                  </a:lnTo>
                  <a:lnTo>
                    <a:pt x="3151" y="11772"/>
                  </a:lnTo>
                  <a:lnTo>
                    <a:pt x="3200" y="11601"/>
                  </a:lnTo>
                  <a:lnTo>
                    <a:pt x="3249" y="11455"/>
                  </a:lnTo>
                  <a:lnTo>
                    <a:pt x="3273" y="11284"/>
                  </a:lnTo>
                  <a:lnTo>
                    <a:pt x="3273" y="11137"/>
                  </a:lnTo>
                  <a:lnTo>
                    <a:pt x="3273" y="10966"/>
                  </a:lnTo>
                  <a:lnTo>
                    <a:pt x="3224" y="10795"/>
                  </a:lnTo>
                  <a:lnTo>
                    <a:pt x="3200" y="10624"/>
                  </a:lnTo>
                  <a:lnTo>
                    <a:pt x="3127" y="10453"/>
                  </a:lnTo>
                  <a:lnTo>
                    <a:pt x="3053" y="10307"/>
                  </a:lnTo>
                  <a:lnTo>
                    <a:pt x="2956" y="10160"/>
                  </a:lnTo>
                  <a:lnTo>
                    <a:pt x="2858" y="10038"/>
                  </a:lnTo>
                  <a:lnTo>
                    <a:pt x="2736" y="9916"/>
                  </a:lnTo>
                  <a:lnTo>
                    <a:pt x="2589" y="9745"/>
                  </a:lnTo>
                  <a:lnTo>
                    <a:pt x="2492" y="9574"/>
                  </a:lnTo>
                  <a:lnTo>
                    <a:pt x="2418" y="9379"/>
                  </a:lnTo>
                  <a:lnTo>
                    <a:pt x="2394" y="9183"/>
                  </a:lnTo>
                  <a:lnTo>
                    <a:pt x="2394" y="8255"/>
                  </a:lnTo>
                  <a:lnTo>
                    <a:pt x="2052" y="8255"/>
                  </a:lnTo>
                  <a:lnTo>
                    <a:pt x="1954" y="8231"/>
                  </a:lnTo>
                  <a:lnTo>
                    <a:pt x="1881" y="8182"/>
                  </a:lnTo>
                  <a:lnTo>
                    <a:pt x="1832" y="8109"/>
                  </a:lnTo>
                  <a:lnTo>
                    <a:pt x="1808" y="8011"/>
                  </a:lnTo>
                  <a:lnTo>
                    <a:pt x="1832" y="7913"/>
                  </a:lnTo>
                  <a:lnTo>
                    <a:pt x="1881" y="7840"/>
                  </a:lnTo>
                  <a:lnTo>
                    <a:pt x="1954" y="7791"/>
                  </a:lnTo>
                  <a:lnTo>
                    <a:pt x="2052" y="7767"/>
                  </a:lnTo>
                  <a:lnTo>
                    <a:pt x="2394" y="7767"/>
                  </a:lnTo>
                  <a:lnTo>
                    <a:pt x="2394" y="6912"/>
                  </a:lnTo>
                  <a:lnTo>
                    <a:pt x="2052" y="6912"/>
                  </a:lnTo>
                  <a:lnTo>
                    <a:pt x="1954" y="6888"/>
                  </a:lnTo>
                  <a:lnTo>
                    <a:pt x="1881" y="6839"/>
                  </a:lnTo>
                  <a:lnTo>
                    <a:pt x="1832" y="6765"/>
                  </a:lnTo>
                  <a:lnTo>
                    <a:pt x="1808" y="6668"/>
                  </a:lnTo>
                  <a:lnTo>
                    <a:pt x="1832" y="6570"/>
                  </a:lnTo>
                  <a:lnTo>
                    <a:pt x="1881" y="6497"/>
                  </a:lnTo>
                  <a:lnTo>
                    <a:pt x="1954" y="6448"/>
                  </a:lnTo>
                  <a:lnTo>
                    <a:pt x="2052" y="6423"/>
                  </a:lnTo>
                  <a:lnTo>
                    <a:pt x="2394" y="6423"/>
                  </a:lnTo>
                  <a:lnTo>
                    <a:pt x="2394" y="5569"/>
                  </a:lnTo>
                  <a:lnTo>
                    <a:pt x="2052" y="5569"/>
                  </a:lnTo>
                  <a:lnTo>
                    <a:pt x="1954" y="5544"/>
                  </a:lnTo>
                  <a:lnTo>
                    <a:pt x="1881" y="5495"/>
                  </a:lnTo>
                  <a:lnTo>
                    <a:pt x="1832" y="5422"/>
                  </a:lnTo>
                  <a:lnTo>
                    <a:pt x="1808" y="5324"/>
                  </a:lnTo>
                  <a:lnTo>
                    <a:pt x="1832" y="5227"/>
                  </a:lnTo>
                  <a:lnTo>
                    <a:pt x="1881" y="5153"/>
                  </a:lnTo>
                  <a:lnTo>
                    <a:pt x="1954" y="5105"/>
                  </a:lnTo>
                  <a:lnTo>
                    <a:pt x="2052" y="5080"/>
                  </a:lnTo>
                  <a:lnTo>
                    <a:pt x="2394" y="5080"/>
                  </a:lnTo>
                  <a:lnTo>
                    <a:pt x="2394" y="4225"/>
                  </a:lnTo>
                  <a:lnTo>
                    <a:pt x="2052" y="4225"/>
                  </a:lnTo>
                  <a:lnTo>
                    <a:pt x="1954" y="4201"/>
                  </a:lnTo>
                  <a:lnTo>
                    <a:pt x="1881" y="4152"/>
                  </a:lnTo>
                  <a:lnTo>
                    <a:pt x="1832" y="4079"/>
                  </a:lnTo>
                  <a:lnTo>
                    <a:pt x="1808" y="3981"/>
                  </a:lnTo>
                  <a:lnTo>
                    <a:pt x="1832" y="3883"/>
                  </a:lnTo>
                  <a:lnTo>
                    <a:pt x="1881" y="3810"/>
                  </a:lnTo>
                  <a:lnTo>
                    <a:pt x="1954" y="3761"/>
                  </a:lnTo>
                  <a:lnTo>
                    <a:pt x="2052" y="3737"/>
                  </a:lnTo>
                  <a:lnTo>
                    <a:pt x="2394" y="3737"/>
                  </a:lnTo>
                  <a:lnTo>
                    <a:pt x="2394" y="2882"/>
                  </a:lnTo>
                  <a:lnTo>
                    <a:pt x="2052" y="2882"/>
                  </a:lnTo>
                  <a:lnTo>
                    <a:pt x="1954" y="2858"/>
                  </a:lnTo>
                  <a:lnTo>
                    <a:pt x="1881" y="2809"/>
                  </a:lnTo>
                  <a:lnTo>
                    <a:pt x="1832" y="2736"/>
                  </a:lnTo>
                  <a:lnTo>
                    <a:pt x="1808" y="2638"/>
                  </a:lnTo>
                  <a:lnTo>
                    <a:pt x="1832" y="2540"/>
                  </a:lnTo>
                  <a:lnTo>
                    <a:pt x="1881" y="2467"/>
                  </a:lnTo>
                  <a:lnTo>
                    <a:pt x="1954" y="2418"/>
                  </a:lnTo>
                  <a:lnTo>
                    <a:pt x="2052" y="2394"/>
                  </a:lnTo>
                  <a:lnTo>
                    <a:pt x="2394" y="2394"/>
                  </a:lnTo>
                  <a:lnTo>
                    <a:pt x="2394" y="1539"/>
                  </a:lnTo>
                  <a:lnTo>
                    <a:pt x="2052" y="1539"/>
                  </a:lnTo>
                  <a:lnTo>
                    <a:pt x="1954" y="1514"/>
                  </a:lnTo>
                  <a:lnTo>
                    <a:pt x="1881" y="1466"/>
                  </a:lnTo>
                  <a:lnTo>
                    <a:pt x="1832" y="1392"/>
                  </a:lnTo>
                  <a:lnTo>
                    <a:pt x="1808" y="1295"/>
                  </a:lnTo>
                  <a:lnTo>
                    <a:pt x="1832" y="1197"/>
                  </a:lnTo>
                  <a:lnTo>
                    <a:pt x="1881" y="1124"/>
                  </a:lnTo>
                  <a:lnTo>
                    <a:pt x="1954" y="1075"/>
                  </a:lnTo>
                  <a:lnTo>
                    <a:pt x="2052" y="1050"/>
                  </a:lnTo>
                  <a:lnTo>
                    <a:pt x="2394" y="1050"/>
                  </a:lnTo>
                  <a:lnTo>
                    <a:pt x="2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Shape 487"/>
          <p:cNvSpPr/>
          <p:nvPr/>
        </p:nvSpPr>
        <p:spPr>
          <a:xfrm>
            <a:off x="1940355" y="3286852"/>
            <a:ext cx="334860" cy="429809"/>
          </a:xfrm>
          <a:custGeom>
            <a:avLst/>
            <a:gdLst/>
            <a:ahLst/>
            <a:cxnLst/>
            <a:rect l="0" t="0" r="0" b="0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488"/>
          <p:cNvSpPr/>
          <p:nvPr/>
        </p:nvSpPr>
        <p:spPr>
          <a:xfrm>
            <a:off x="1420196" y="3286852"/>
            <a:ext cx="248083" cy="429809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Shape 489"/>
          <p:cNvGrpSpPr/>
          <p:nvPr/>
        </p:nvGrpSpPr>
        <p:grpSpPr>
          <a:xfrm>
            <a:off x="2477778" y="3315327"/>
            <a:ext cx="386943" cy="372647"/>
            <a:chOff x="2583325" y="2972875"/>
            <a:chExt cx="462850" cy="445750"/>
          </a:xfrm>
          <a:solidFill>
            <a:srgbClr val="149C91"/>
          </a:solidFill>
        </p:grpSpPr>
        <p:sp>
          <p:nvSpPr>
            <p:cNvPr id="150" name="Shape 490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0" t="0" r="0" b="0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Shape 491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0" t="0" r="0" b="0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Shape 492"/>
          <p:cNvGrpSpPr/>
          <p:nvPr/>
        </p:nvGrpSpPr>
        <p:grpSpPr>
          <a:xfrm>
            <a:off x="3028033" y="3370984"/>
            <a:ext cx="413486" cy="261355"/>
            <a:chOff x="3241525" y="3039450"/>
            <a:chExt cx="494600" cy="312625"/>
          </a:xfrm>
          <a:solidFill>
            <a:srgbClr val="149C91"/>
          </a:solidFill>
        </p:grpSpPr>
        <p:sp>
          <p:nvSpPr>
            <p:cNvPr id="153" name="Shape 493"/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0" t="0" r="0" b="0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Shape 494"/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0" t="0" r="0" b="0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Shape 495"/>
          <p:cNvSpPr/>
          <p:nvPr/>
        </p:nvSpPr>
        <p:spPr>
          <a:xfrm>
            <a:off x="4184327" y="3324118"/>
            <a:ext cx="355300" cy="355279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" name="Shape 496"/>
          <p:cNvGrpSpPr/>
          <p:nvPr/>
        </p:nvGrpSpPr>
        <p:grpSpPr>
          <a:xfrm>
            <a:off x="4711465" y="3343417"/>
            <a:ext cx="427781" cy="316489"/>
            <a:chOff x="5255200" y="3006475"/>
            <a:chExt cx="511700" cy="378575"/>
          </a:xfrm>
          <a:solidFill>
            <a:srgbClr val="149C91"/>
          </a:solidFill>
        </p:grpSpPr>
        <p:sp>
          <p:nvSpPr>
            <p:cNvPr id="157" name="Shape 497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Shape 498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Shape 499"/>
          <p:cNvGrpSpPr/>
          <p:nvPr/>
        </p:nvGrpSpPr>
        <p:grpSpPr>
          <a:xfrm>
            <a:off x="3625251" y="3325046"/>
            <a:ext cx="346104" cy="353231"/>
            <a:chOff x="3955900" y="2984500"/>
            <a:chExt cx="414000" cy="422525"/>
          </a:xfrm>
          <a:solidFill>
            <a:srgbClr val="149C91"/>
          </a:solidFill>
        </p:grpSpPr>
        <p:sp>
          <p:nvSpPr>
            <p:cNvPr id="160" name="Shape 500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Shape 501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Shape 502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Shape 503"/>
          <p:cNvSpPr/>
          <p:nvPr/>
        </p:nvSpPr>
        <p:spPr>
          <a:xfrm>
            <a:off x="789264" y="3913186"/>
            <a:ext cx="386922" cy="304241"/>
          </a:xfrm>
          <a:custGeom>
            <a:avLst/>
            <a:gdLst/>
            <a:ahLst/>
            <a:cxnLst/>
            <a:rect l="0" t="0" r="0" b="0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Shape 504"/>
          <p:cNvSpPr/>
          <p:nvPr/>
        </p:nvSpPr>
        <p:spPr>
          <a:xfrm>
            <a:off x="5354312" y="3307774"/>
            <a:ext cx="269526" cy="387967"/>
          </a:xfrm>
          <a:custGeom>
            <a:avLst/>
            <a:gdLst/>
            <a:ahLst/>
            <a:cxnLst/>
            <a:rect l="0" t="0" r="0" b="0"/>
            <a:pathLst>
              <a:path w="12896" h="18563" extrusionOk="0">
                <a:moveTo>
                  <a:pt x="6448" y="1564"/>
                </a:moveTo>
                <a:lnTo>
                  <a:pt x="6814" y="1588"/>
                </a:lnTo>
                <a:lnTo>
                  <a:pt x="7181" y="1637"/>
                </a:lnTo>
                <a:lnTo>
                  <a:pt x="7523" y="1735"/>
                </a:lnTo>
                <a:lnTo>
                  <a:pt x="7865" y="1857"/>
                </a:lnTo>
                <a:lnTo>
                  <a:pt x="8182" y="2003"/>
                </a:lnTo>
                <a:lnTo>
                  <a:pt x="8475" y="2199"/>
                </a:lnTo>
                <a:lnTo>
                  <a:pt x="8768" y="2394"/>
                </a:lnTo>
                <a:lnTo>
                  <a:pt x="9013" y="2638"/>
                </a:lnTo>
                <a:lnTo>
                  <a:pt x="9257" y="2883"/>
                </a:lnTo>
                <a:lnTo>
                  <a:pt x="9477" y="3176"/>
                </a:lnTo>
                <a:lnTo>
                  <a:pt x="9647" y="3469"/>
                </a:lnTo>
                <a:lnTo>
                  <a:pt x="9794" y="3786"/>
                </a:lnTo>
                <a:lnTo>
                  <a:pt x="9916" y="4128"/>
                </a:lnTo>
                <a:lnTo>
                  <a:pt x="10014" y="4470"/>
                </a:lnTo>
                <a:lnTo>
                  <a:pt x="10063" y="4836"/>
                </a:lnTo>
                <a:lnTo>
                  <a:pt x="10087" y="5203"/>
                </a:lnTo>
                <a:lnTo>
                  <a:pt x="10087" y="7547"/>
                </a:lnTo>
                <a:lnTo>
                  <a:pt x="2809" y="7547"/>
                </a:lnTo>
                <a:lnTo>
                  <a:pt x="2809" y="5203"/>
                </a:lnTo>
                <a:lnTo>
                  <a:pt x="2833" y="4836"/>
                </a:lnTo>
                <a:lnTo>
                  <a:pt x="2882" y="4470"/>
                </a:lnTo>
                <a:lnTo>
                  <a:pt x="2980" y="4128"/>
                </a:lnTo>
                <a:lnTo>
                  <a:pt x="3102" y="3786"/>
                </a:lnTo>
                <a:lnTo>
                  <a:pt x="3249" y="3469"/>
                </a:lnTo>
                <a:lnTo>
                  <a:pt x="3420" y="3176"/>
                </a:lnTo>
                <a:lnTo>
                  <a:pt x="3639" y="2883"/>
                </a:lnTo>
                <a:lnTo>
                  <a:pt x="3884" y="2638"/>
                </a:lnTo>
                <a:lnTo>
                  <a:pt x="4128" y="2394"/>
                </a:lnTo>
                <a:lnTo>
                  <a:pt x="4421" y="2199"/>
                </a:lnTo>
                <a:lnTo>
                  <a:pt x="4714" y="2003"/>
                </a:lnTo>
                <a:lnTo>
                  <a:pt x="5032" y="1857"/>
                </a:lnTo>
                <a:lnTo>
                  <a:pt x="5373" y="1735"/>
                </a:lnTo>
                <a:lnTo>
                  <a:pt x="5715" y="1637"/>
                </a:lnTo>
                <a:lnTo>
                  <a:pt x="6082" y="1588"/>
                </a:lnTo>
                <a:lnTo>
                  <a:pt x="6448" y="1564"/>
                </a:lnTo>
                <a:close/>
                <a:moveTo>
                  <a:pt x="6448" y="10991"/>
                </a:moveTo>
                <a:lnTo>
                  <a:pt x="6692" y="11015"/>
                </a:lnTo>
                <a:lnTo>
                  <a:pt x="6937" y="11089"/>
                </a:lnTo>
                <a:lnTo>
                  <a:pt x="7132" y="11211"/>
                </a:lnTo>
                <a:lnTo>
                  <a:pt x="7327" y="11357"/>
                </a:lnTo>
                <a:lnTo>
                  <a:pt x="7474" y="11528"/>
                </a:lnTo>
                <a:lnTo>
                  <a:pt x="7572" y="11748"/>
                </a:lnTo>
                <a:lnTo>
                  <a:pt x="7645" y="11968"/>
                </a:lnTo>
                <a:lnTo>
                  <a:pt x="7669" y="12212"/>
                </a:lnTo>
                <a:lnTo>
                  <a:pt x="7669" y="12383"/>
                </a:lnTo>
                <a:lnTo>
                  <a:pt x="7645" y="12530"/>
                </a:lnTo>
                <a:lnTo>
                  <a:pt x="7596" y="12701"/>
                </a:lnTo>
                <a:lnTo>
                  <a:pt x="7523" y="12823"/>
                </a:lnTo>
                <a:lnTo>
                  <a:pt x="7425" y="12969"/>
                </a:lnTo>
                <a:lnTo>
                  <a:pt x="7327" y="13067"/>
                </a:lnTo>
                <a:lnTo>
                  <a:pt x="7205" y="13189"/>
                </a:lnTo>
                <a:lnTo>
                  <a:pt x="7083" y="13262"/>
                </a:lnTo>
                <a:lnTo>
                  <a:pt x="7230" y="15094"/>
                </a:lnTo>
                <a:lnTo>
                  <a:pt x="5667" y="15094"/>
                </a:lnTo>
                <a:lnTo>
                  <a:pt x="5813" y="13262"/>
                </a:lnTo>
                <a:lnTo>
                  <a:pt x="5691" y="13189"/>
                </a:lnTo>
                <a:lnTo>
                  <a:pt x="5569" y="13067"/>
                </a:lnTo>
                <a:lnTo>
                  <a:pt x="5471" y="12969"/>
                </a:lnTo>
                <a:lnTo>
                  <a:pt x="5373" y="12823"/>
                </a:lnTo>
                <a:lnTo>
                  <a:pt x="5300" y="12701"/>
                </a:lnTo>
                <a:lnTo>
                  <a:pt x="5251" y="12530"/>
                </a:lnTo>
                <a:lnTo>
                  <a:pt x="5227" y="12383"/>
                </a:lnTo>
                <a:lnTo>
                  <a:pt x="5227" y="12212"/>
                </a:lnTo>
                <a:lnTo>
                  <a:pt x="5251" y="11968"/>
                </a:lnTo>
                <a:lnTo>
                  <a:pt x="5325" y="11748"/>
                </a:lnTo>
                <a:lnTo>
                  <a:pt x="5422" y="11528"/>
                </a:lnTo>
                <a:lnTo>
                  <a:pt x="5569" y="11357"/>
                </a:lnTo>
                <a:lnTo>
                  <a:pt x="5764" y="11211"/>
                </a:lnTo>
                <a:lnTo>
                  <a:pt x="5960" y="11089"/>
                </a:lnTo>
                <a:lnTo>
                  <a:pt x="6204" y="11015"/>
                </a:lnTo>
                <a:lnTo>
                  <a:pt x="6448" y="10991"/>
                </a:lnTo>
                <a:close/>
                <a:moveTo>
                  <a:pt x="6448" y="1"/>
                </a:moveTo>
                <a:lnTo>
                  <a:pt x="5911" y="25"/>
                </a:lnTo>
                <a:lnTo>
                  <a:pt x="5398" y="123"/>
                </a:lnTo>
                <a:lnTo>
                  <a:pt x="4909" y="245"/>
                </a:lnTo>
                <a:lnTo>
                  <a:pt x="4421" y="416"/>
                </a:lnTo>
                <a:lnTo>
                  <a:pt x="3981" y="636"/>
                </a:lnTo>
                <a:lnTo>
                  <a:pt x="3542" y="904"/>
                </a:lnTo>
                <a:lnTo>
                  <a:pt x="3151" y="1197"/>
                </a:lnTo>
                <a:lnTo>
                  <a:pt x="2760" y="1539"/>
                </a:lnTo>
                <a:lnTo>
                  <a:pt x="2443" y="1906"/>
                </a:lnTo>
                <a:lnTo>
                  <a:pt x="2125" y="2296"/>
                </a:lnTo>
                <a:lnTo>
                  <a:pt x="1881" y="2736"/>
                </a:lnTo>
                <a:lnTo>
                  <a:pt x="1661" y="3176"/>
                </a:lnTo>
                <a:lnTo>
                  <a:pt x="1466" y="3664"/>
                </a:lnTo>
                <a:lnTo>
                  <a:pt x="1344" y="4153"/>
                </a:lnTo>
                <a:lnTo>
                  <a:pt x="1270" y="4690"/>
                </a:lnTo>
                <a:lnTo>
                  <a:pt x="1246" y="5203"/>
                </a:lnTo>
                <a:lnTo>
                  <a:pt x="1246" y="7547"/>
                </a:lnTo>
                <a:lnTo>
                  <a:pt x="391" y="7547"/>
                </a:lnTo>
                <a:lnTo>
                  <a:pt x="293" y="7572"/>
                </a:lnTo>
                <a:lnTo>
                  <a:pt x="220" y="7621"/>
                </a:lnTo>
                <a:lnTo>
                  <a:pt x="147" y="7669"/>
                </a:lnTo>
                <a:lnTo>
                  <a:pt x="74" y="7743"/>
                </a:lnTo>
                <a:lnTo>
                  <a:pt x="49" y="7840"/>
                </a:lnTo>
                <a:lnTo>
                  <a:pt x="0" y="7914"/>
                </a:lnTo>
                <a:lnTo>
                  <a:pt x="0" y="8036"/>
                </a:lnTo>
                <a:lnTo>
                  <a:pt x="0" y="18074"/>
                </a:lnTo>
                <a:lnTo>
                  <a:pt x="0" y="18171"/>
                </a:lnTo>
                <a:lnTo>
                  <a:pt x="49" y="18269"/>
                </a:lnTo>
                <a:lnTo>
                  <a:pt x="74" y="18342"/>
                </a:lnTo>
                <a:lnTo>
                  <a:pt x="147" y="18416"/>
                </a:lnTo>
                <a:lnTo>
                  <a:pt x="220" y="18464"/>
                </a:lnTo>
                <a:lnTo>
                  <a:pt x="293" y="18513"/>
                </a:lnTo>
                <a:lnTo>
                  <a:pt x="391" y="18538"/>
                </a:lnTo>
                <a:lnTo>
                  <a:pt x="489" y="18562"/>
                </a:lnTo>
                <a:lnTo>
                  <a:pt x="12407" y="18562"/>
                </a:lnTo>
                <a:lnTo>
                  <a:pt x="12505" y="18538"/>
                </a:lnTo>
                <a:lnTo>
                  <a:pt x="12603" y="18513"/>
                </a:lnTo>
                <a:lnTo>
                  <a:pt x="12676" y="18464"/>
                </a:lnTo>
                <a:lnTo>
                  <a:pt x="12749" y="18416"/>
                </a:lnTo>
                <a:lnTo>
                  <a:pt x="12822" y="18342"/>
                </a:lnTo>
                <a:lnTo>
                  <a:pt x="12847" y="18269"/>
                </a:lnTo>
                <a:lnTo>
                  <a:pt x="12896" y="18171"/>
                </a:lnTo>
                <a:lnTo>
                  <a:pt x="12896" y="18074"/>
                </a:lnTo>
                <a:lnTo>
                  <a:pt x="12896" y="8036"/>
                </a:lnTo>
                <a:lnTo>
                  <a:pt x="12896" y="7914"/>
                </a:lnTo>
                <a:lnTo>
                  <a:pt x="12847" y="7840"/>
                </a:lnTo>
                <a:lnTo>
                  <a:pt x="12822" y="7743"/>
                </a:lnTo>
                <a:lnTo>
                  <a:pt x="12749" y="7669"/>
                </a:lnTo>
                <a:lnTo>
                  <a:pt x="12676" y="7621"/>
                </a:lnTo>
                <a:lnTo>
                  <a:pt x="12603" y="7572"/>
                </a:lnTo>
                <a:lnTo>
                  <a:pt x="12505" y="7547"/>
                </a:lnTo>
                <a:lnTo>
                  <a:pt x="11650" y="7547"/>
                </a:lnTo>
                <a:lnTo>
                  <a:pt x="11650" y="5203"/>
                </a:lnTo>
                <a:lnTo>
                  <a:pt x="11626" y="4690"/>
                </a:lnTo>
                <a:lnTo>
                  <a:pt x="11552" y="4153"/>
                </a:lnTo>
                <a:lnTo>
                  <a:pt x="11430" y="3664"/>
                </a:lnTo>
                <a:lnTo>
                  <a:pt x="11235" y="3176"/>
                </a:lnTo>
                <a:lnTo>
                  <a:pt x="11015" y="2736"/>
                </a:lnTo>
                <a:lnTo>
                  <a:pt x="10771" y="2296"/>
                </a:lnTo>
                <a:lnTo>
                  <a:pt x="10453" y="1906"/>
                </a:lnTo>
                <a:lnTo>
                  <a:pt x="10136" y="1539"/>
                </a:lnTo>
                <a:lnTo>
                  <a:pt x="9745" y="1197"/>
                </a:lnTo>
                <a:lnTo>
                  <a:pt x="9354" y="904"/>
                </a:lnTo>
                <a:lnTo>
                  <a:pt x="8939" y="636"/>
                </a:lnTo>
                <a:lnTo>
                  <a:pt x="8475" y="416"/>
                </a:lnTo>
                <a:lnTo>
                  <a:pt x="7987" y="245"/>
                </a:lnTo>
                <a:lnTo>
                  <a:pt x="7498" y="123"/>
                </a:lnTo>
                <a:lnTo>
                  <a:pt x="6985" y="25"/>
                </a:lnTo>
                <a:lnTo>
                  <a:pt x="6448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Shape 505"/>
          <p:cNvGrpSpPr/>
          <p:nvPr/>
        </p:nvGrpSpPr>
        <p:grpSpPr>
          <a:xfrm>
            <a:off x="5920196" y="3319925"/>
            <a:ext cx="264427" cy="375719"/>
            <a:chOff x="6701050" y="2978375"/>
            <a:chExt cx="316300" cy="449425"/>
          </a:xfrm>
          <a:solidFill>
            <a:srgbClr val="149C91"/>
          </a:solidFill>
        </p:grpSpPr>
        <p:sp>
          <p:nvSpPr>
            <p:cNvPr id="166" name="Shape 506"/>
            <p:cNvSpPr/>
            <p:nvPr/>
          </p:nvSpPr>
          <p:spPr>
            <a:xfrm>
              <a:off x="6701050" y="2978375"/>
              <a:ext cx="316300" cy="78175"/>
            </a:xfrm>
            <a:custGeom>
              <a:avLst/>
              <a:gdLst/>
              <a:ahLst/>
              <a:cxnLst/>
              <a:rect l="0" t="0" r="0" b="0"/>
              <a:pathLst>
                <a:path w="12652" h="3127" extrusionOk="0">
                  <a:moveTo>
                    <a:pt x="7840" y="782"/>
                  </a:moveTo>
                  <a:lnTo>
                    <a:pt x="7865" y="807"/>
                  </a:lnTo>
                  <a:lnTo>
                    <a:pt x="7889" y="831"/>
                  </a:lnTo>
                  <a:lnTo>
                    <a:pt x="7889" y="880"/>
                  </a:lnTo>
                  <a:lnTo>
                    <a:pt x="7889" y="1417"/>
                  </a:lnTo>
                  <a:lnTo>
                    <a:pt x="4763" y="1417"/>
                  </a:lnTo>
                  <a:lnTo>
                    <a:pt x="4763" y="880"/>
                  </a:lnTo>
                  <a:lnTo>
                    <a:pt x="4763" y="831"/>
                  </a:lnTo>
                  <a:lnTo>
                    <a:pt x="4787" y="807"/>
                  </a:lnTo>
                  <a:lnTo>
                    <a:pt x="4812" y="782"/>
                  </a:lnTo>
                  <a:close/>
                  <a:moveTo>
                    <a:pt x="4861" y="1"/>
                  </a:moveTo>
                  <a:lnTo>
                    <a:pt x="4690" y="25"/>
                  </a:lnTo>
                  <a:lnTo>
                    <a:pt x="4519" y="74"/>
                  </a:lnTo>
                  <a:lnTo>
                    <a:pt x="4372" y="147"/>
                  </a:lnTo>
                  <a:lnTo>
                    <a:pt x="4250" y="269"/>
                  </a:lnTo>
                  <a:lnTo>
                    <a:pt x="4128" y="392"/>
                  </a:lnTo>
                  <a:lnTo>
                    <a:pt x="4055" y="538"/>
                  </a:lnTo>
                  <a:lnTo>
                    <a:pt x="4006" y="709"/>
                  </a:lnTo>
                  <a:lnTo>
                    <a:pt x="3982" y="880"/>
                  </a:lnTo>
                  <a:lnTo>
                    <a:pt x="3982" y="1417"/>
                  </a:lnTo>
                  <a:lnTo>
                    <a:pt x="391" y="1417"/>
                  </a:lnTo>
                  <a:lnTo>
                    <a:pt x="294" y="1466"/>
                  </a:lnTo>
                  <a:lnTo>
                    <a:pt x="220" y="1491"/>
                  </a:lnTo>
                  <a:lnTo>
                    <a:pt x="147" y="1564"/>
                  </a:lnTo>
                  <a:lnTo>
                    <a:pt x="74" y="1637"/>
                  </a:lnTo>
                  <a:lnTo>
                    <a:pt x="49" y="1710"/>
                  </a:lnTo>
                  <a:lnTo>
                    <a:pt x="1" y="1808"/>
                  </a:lnTo>
                  <a:lnTo>
                    <a:pt x="1" y="1906"/>
                  </a:lnTo>
                  <a:lnTo>
                    <a:pt x="1" y="3127"/>
                  </a:lnTo>
                  <a:lnTo>
                    <a:pt x="12652" y="3127"/>
                  </a:lnTo>
                  <a:lnTo>
                    <a:pt x="12652" y="1906"/>
                  </a:lnTo>
                  <a:lnTo>
                    <a:pt x="12652" y="1808"/>
                  </a:lnTo>
                  <a:lnTo>
                    <a:pt x="12603" y="1710"/>
                  </a:lnTo>
                  <a:lnTo>
                    <a:pt x="12578" y="1637"/>
                  </a:lnTo>
                  <a:lnTo>
                    <a:pt x="12505" y="1564"/>
                  </a:lnTo>
                  <a:lnTo>
                    <a:pt x="12432" y="1491"/>
                  </a:lnTo>
                  <a:lnTo>
                    <a:pt x="12359" y="1466"/>
                  </a:lnTo>
                  <a:lnTo>
                    <a:pt x="12261" y="1417"/>
                  </a:lnTo>
                  <a:lnTo>
                    <a:pt x="8671" y="1417"/>
                  </a:lnTo>
                  <a:lnTo>
                    <a:pt x="8671" y="880"/>
                  </a:lnTo>
                  <a:lnTo>
                    <a:pt x="8646" y="709"/>
                  </a:lnTo>
                  <a:lnTo>
                    <a:pt x="8597" y="538"/>
                  </a:lnTo>
                  <a:lnTo>
                    <a:pt x="8524" y="392"/>
                  </a:lnTo>
                  <a:lnTo>
                    <a:pt x="8402" y="269"/>
                  </a:lnTo>
                  <a:lnTo>
                    <a:pt x="8280" y="147"/>
                  </a:lnTo>
                  <a:lnTo>
                    <a:pt x="8133" y="74"/>
                  </a:lnTo>
                  <a:lnTo>
                    <a:pt x="7962" y="25"/>
                  </a:lnTo>
                  <a:lnTo>
                    <a:pt x="77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Shape 507"/>
            <p:cNvSpPr/>
            <p:nvPr/>
          </p:nvSpPr>
          <p:spPr>
            <a:xfrm>
              <a:off x="6713875" y="3068750"/>
              <a:ext cx="290650" cy="359050"/>
            </a:xfrm>
            <a:custGeom>
              <a:avLst/>
              <a:gdLst/>
              <a:ahLst/>
              <a:cxnLst/>
              <a:rect l="0" t="0" r="0" b="0"/>
              <a:pathLst>
                <a:path w="11626" h="14362" extrusionOk="0">
                  <a:moveTo>
                    <a:pt x="2614" y="1686"/>
                  </a:moveTo>
                  <a:lnTo>
                    <a:pt x="2711" y="1710"/>
                  </a:lnTo>
                  <a:lnTo>
                    <a:pt x="2785" y="1759"/>
                  </a:lnTo>
                  <a:lnTo>
                    <a:pt x="2834" y="1857"/>
                  </a:lnTo>
                  <a:lnTo>
                    <a:pt x="2858" y="1930"/>
                  </a:lnTo>
                  <a:lnTo>
                    <a:pt x="2858" y="12432"/>
                  </a:lnTo>
                  <a:lnTo>
                    <a:pt x="2834" y="12529"/>
                  </a:lnTo>
                  <a:lnTo>
                    <a:pt x="2785" y="12603"/>
                  </a:lnTo>
                  <a:lnTo>
                    <a:pt x="2711" y="12652"/>
                  </a:lnTo>
                  <a:lnTo>
                    <a:pt x="2614" y="12676"/>
                  </a:lnTo>
                  <a:lnTo>
                    <a:pt x="2516" y="12652"/>
                  </a:lnTo>
                  <a:lnTo>
                    <a:pt x="2443" y="12603"/>
                  </a:lnTo>
                  <a:lnTo>
                    <a:pt x="2394" y="12529"/>
                  </a:lnTo>
                  <a:lnTo>
                    <a:pt x="2369" y="12432"/>
                  </a:lnTo>
                  <a:lnTo>
                    <a:pt x="2369" y="1930"/>
                  </a:lnTo>
                  <a:lnTo>
                    <a:pt x="2394" y="1857"/>
                  </a:lnTo>
                  <a:lnTo>
                    <a:pt x="2443" y="1759"/>
                  </a:lnTo>
                  <a:lnTo>
                    <a:pt x="2516" y="1710"/>
                  </a:lnTo>
                  <a:lnTo>
                    <a:pt x="2614" y="1686"/>
                  </a:lnTo>
                  <a:close/>
                  <a:moveTo>
                    <a:pt x="5813" y="1686"/>
                  </a:moveTo>
                  <a:lnTo>
                    <a:pt x="5911" y="1710"/>
                  </a:lnTo>
                  <a:lnTo>
                    <a:pt x="5984" y="1759"/>
                  </a:lnTo>
                  <a:lnTo>
                    <a:pt x="6033" y="1857"/>
                  </a:lnTo>
                  <a:lnTo>
                    <a:pt x="6057" y="1930"/>
                  </a:lnTo>
                  <a:lnTo>
                    <a:pt x="6057" y="12432"/>
                  </a:lnTo>
                  <a:lnTo>
                    <a:pt x="6033" y="12529"/>
                  </a:lnTo>
                  <a:lnTo>
                    <a:pt x="5984" y="12603"/>
                  </a:lnTo>
                  <a:lnTo>
                    <a:pt x="5911" y="12652"/>
                  </a:lnTo>
                  <a:lnTo>
                    <a:pt x="5813" y="12676"/>
                  </a:lnTo>
                  <a:lnTo>
                    <a:pt x="5715" y="12652"/>
                  </a:lnTo>
                  <a:lnTo>
                    <a:pt x="5642" y="12603"/>
                  </a:lnTo>
                  <a:lnTo>
                    <a:pt x="5593" y="12529"/>
                  </a:lnTo>
                  <a:lnTo>
                    <a:pt x="5569" y="12432"/>
                  </a:lnTo>
                  <a:lnTo>
                    <a:pt x="5569" y="1930"/>
                  </a:lnTo>
                  <a:lnTo>
                    <a:pt x="5593" y="1857"/>
                  </a:lnTo>
                  <a:lnTo>
                    <a:pt x="5642" y="1759"/>
                  </a:lnTo>
                  <a:lnTo>
                    <a:pt x="5715" y="1710"/>
                  </a:lnTo>
                  <a:lnTo>
                    <a:pt x="5813" y="1686"/>
                  </a:lnTo>
                  <a:close/>
                  <a:moveTo>
                    <a:pt x="9013" y="1686"/>
                  </a:moveTo>
                  <a:lnTo>
                    <a:pt x="9110" y="1710"/>
                  </a:lnTo>
                  <a:lnTo>
                    <a:pt x="9183" y="1759"/>
                  </a:lnTo>
                  <a:lnTo>
                    <a:pt x="9232" y="1857"/>
                  </a:lnTo>
                  <a:lnTo>
                    <a:pt x="9257" y="1930"/>
                  </a:lnTo>
                  <a:lnTo>
                    <a:pt x="9257" y="12432"/>
                  </a:lnTo>
                  <a:lnTo>
                    <a:pt x="9232" y="12529"/>
                  </a:lnTo>
                  <a:lnTo>
                    <a:pt x="9183" y="12603"/>
                  </a:lnTo>
                  <a:lnTo>
                    <a:pt x="9110" y="12652"/>
                  </a:lnTo>
                  <a:lnTo>
                    <a:pt x="9013" y="12676"/>
                  </a:lnTo>
                  <a:lnTo>
                    <a:pt x="8915" y="12652"/>
                  </a:lnTo>
                  <a:lnTo>
                    <a:pt x="8842" y="12603"/>
                  </a:lnTo>
                  <a:lnTo>
                    <a:pt x="8793" y="12529"/>
                  </a:lnTo>
                  <a:lnTo>
                    <a:pt x="8768" y="12432"/>
                  </a:lnTo>
                  <a:lnTo>
                    <a:pt x="8768" y="1930"/>
                  </a:lnTo>
                  <a:lnTo>
                    <a:pt x="8793" y="1857"/>
                  </a:lnTo>
                  <a:lnTo>
                    <a:pt x="8842" y="1759"/>
                  </a:lnTo>
                  <a:lnTo>
                    <a:pt x="8915" y="1710"/>
                  </a:lnTo>
                  <a:lnTo>
                    <a:pt x="9013" y="1686"/>
                  </a:lnTo>
                  <a:close/>
                  <a:moveTo>
                    <a:pt x="0" y="0"/>
                  </a:moveTo>
                  <a:lnTo>
                    <a:pt x="0" y="13873"/>
                  </a:lnTo>
                  <a:lnTo>
                    <a:pt x="0" y="13970"/>
                  </a:lnTo>
                  <a:lnTo>
                    <a:pt x="49" y="14068"/>
                  </a:lnTo>
                  <a:lnTo>
                    <a:pt x="74" y="14141"/>
                  </a:lnTo>
                  <a:lnTo>
                    <a:pt x="147" y="14215"/>
                  </a:lnTo>
                  <a:lnTo>
                    <a:pt x="220" y="14263"/>
                  </a:lnTo>
                  <a:lnTo>
                    <a:pt x="294" y="14312"/>
                  </a:lnTo>
                  <a:lnTo>
                    <a:pt x="391" y="14337"/>
                  </a:lnTo>
                  <a:lnTo>
                    <a:pt x="489" y="14361"/>
                  </a:lnTo>
                  <a:lnTo>
                    <a:pt x="11137" y="14361"/>
                  </a:lnTo>
                  <a:lnTo>
                    <a:pt x="11235" y="14337"/>
                  </a:lnTo>
                  <a:lnTo>
                    <a:pt x="11333" y="14312"/>
                  </a:lnTo>
                  <a:lnTo>
                    <a:pt x="11406" y="14263"/>
                  </a:lnTo>
                  <a:lnTo>
                    <a:pt x="11479" y="14215"/>
                  </a:lnTo>
                  <a:lnTo>
                    <a:pt x="11553" y="14141"/>
                  </a:lnTo>
                  <a:lnTo>
                    <a:pt x="11577" y="14068"/>
                  </a:lnTo>
                  <a:lnTo>
                    <a:pt x="11626" y="13970"/>
                  </a:lnTo>
                  <a:lnTo>
                    <a:pt x="11626" y="13873"/>
                  </a:lnTo>
                  <a:lnTo>
                    <a:pt x="116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Shape 508"/>
          <p:cNvGrpSpPr/>
          <p:nvPr/>
        </p:nvGrpSpPr>
        <p:grpSpPr>
          <a:xfrm>
            <a:off x="1355824" y="3938586"/>
            <a:ext cx="376743" cy="253204"/>
            <a:chOff x="1241275" y="3718400"/>
            <a:chExt cx="450650" cy="302875"/>
          </a:xfrm>
          <a:solidFill>
            <a:srgbClr val="149C91"/>
          </a:solidFill>
        </p:grpSpPr>
        <p:sp>
          <p:nvSpPr>
            <p:cNvPr id="169" name="Shape 509"/>
            <p:cNvSpPr/>
            <p:nvPr/>
          </p:nvSpPr>
          <p:spPr>
            <a:xfrm>
              <a:off x="1241275" y="3718400"/>
              <a:ext cx="450650" cy="302875"/>
            </a:xfrm>
            <a:custGeom>
              <a:avLst/>
              <a:gdLst/>
              <a:ahLst/>
              <a:cxnLst/>
              <a:rect l="0" t="0" r="0" b="0"/>
              <a:pathLst>
                <a:path w="18026" h="12115" extrusionOk="0">
                  <a:moveTo>
                    <a:pt x="17048" y="977"/>
                  </a:moveTo>
                  <a:lnTo>
                    <a:pt x="17048" y="3127"/>
                  </a:lnTo>
                  <a:lnTo>
                    <a:pt x="978" y="3127"/>
                  </a:lnTo>
                  <a:lnTo>
                    <a:pt x="978" y="977"/>
                  </a:lnTo>
                  <a:close/>
                  <a:moveTo>
                    <a:pt x="17048" y="5447"/>
                  </a:moveTo>
                  <a:lnTo>
                    <a:pt x="17048" y="11137"/>
                  </a:lnTo>
                  <a:lnTo>
                    <a:pt x="978" y="11137"/>
                  </a:lnTo>
                  <a:lnTo>
                    <a:pt x="978" y="5447"/>
                  </a:lnTo>
                  <a:close/>
                  <a:moveTo>
                    <a:pt x="978" y="1"/>
                  </a:moveTo>
                  <a:lnTo>
                    <a:pt x="782" y="25"/>
                  </a:lnTo>
                  <a:lnTo>
                    <a:pt x="587" y="74"/>
                  </a:lnTo>
                  <a:lnTo>
                    <a:pt x="416" y="172"/>
                  </a:lnTo>
                  <a:lnTo>
                    <a:pt x="294" y="294"/>
                  </a:lnTo>
                  <a:lnTo>
                    <a:pt x="172" y="440"/>
                  </a:lnTo>
                  <a:lnTo>
                    <a:pt x="74" y="611"/>
                  </a:lnTo>
                  <a:lnTo>
                    <a:pt x="25" y="782"/>
                  </a:lnTo>
                  <a:lnTo>
                    <a:pt x="1" y="977"/>
                  </a:lnTo>
                  <a:lnTo>
                    <a:pt x="1" y="11137"/>
                  </a:lnTo>
                  <a:lnTo>
                    <a:pt x="25" y="11333"/>
                  </a:lnTo>
                  <a:lnTo>
                    <a:pt x="74" y="11504"/>
                  </a:lnTo>
                  <a:lnTo>
                    <a:pt x="172" y="11675"/>
                  </a:lnTo>
                  <a:lnTo>
                    <a:pt x="294" y="11821"/>
                  </a:lnTo>
                  <a:lnTo>
                    <a:pt x="416" y="11943"/>
                  </a:lnTo>
                  <a:lnTo>
                    <a:pt x="587" y="12041"/>
                  </a:lnTo>
                  <a:lnTo>
                    <a:pt x="782" y="12090"/>
                  </a:lnTo>
                  <a:lnTo>
                    <a:pt x="978" y="12114"/>
                  </a:lnTo>
                  <a:lnTo>
                    <a:pt x="17048" y="12114"/>
                  </a:lnTo>
                  <a:lnTo>
                    <a:pt x="17243" y="12090"/>
                  </a:lnTo>
                  <a:lnTo>
                    <a:pt x="17439" y="12041"/>
                  </a:lnTo>
                  <a:lnTo>
                    <a:pt x="17610" y="11943"/>
                  </a:lnTo>
                  <a:lnTo>
                    <a:pt x="17732" y="11821"/>
                  </a:lnTo>
                  <a:lnTo>
                    <a:pt x="17854" y="11675"/>
                  </a:lnTo>
                  <a:lnTo>
                    <a:pt x="17952" y="11504"/>
                  </a:lnTo>
                  <a:lnTo>
                    <a:pt x="18001" y="11333"/>
                  </a:lnTo>
                  <a:lnTo>
                    <a:pt x="18025" y="11137"/>
                  </a:lnTo>
                  <a:lnTo>
                    <a:pt x="18025" y="977"/>
                  </a:lnTo>
                  <a:lnTo>
                    <a:pt x="18001" y="782"/>
                  </a:lnTo>
                  <a:lnTo>
                    <a:pt x="17952" y="611"/>
                  </a:lnTo>
                  <a:lnTo>
                    <a:pt x="17854" y="440"/>
                  </a:lnTo>
                  <a:lnTo>
                    <a:pt x="17732" y="294"/>
                  </a:lnTo>
                  <a:lnTo>
                    <a:pt x="17610" y="172"/>
                  </a:lnTo>
                  <a:lnTo>
                    <a:pt x="17439" y="74"/>
                  </a:lnTo>
                  <a:lnTo>
                    <a:pt x="17243" y="25"/>
                  </a:lnTo>
                  <a:lnTo>
                    <a:pt x="170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Shape 510"/>
            <p:cNvSpPr/>
            <p:nvPr/>
          </p:nvSpPr>
          <p:spPr>
            <a:xfrm>
              <a:off x="1293175" y="3895475"/>
              <a:ext cx="174050" cy="12225"/>
            </a:xfrm>
            <a:custGeom>
              <a:avLst/>
              <a:gdLst/>
              <a:ahLst/>
              <a:cxnLst/>
              <a:rect l="0" t="0" r="0" b="0"/>
              <a:pathLst>
                <a:path w="6962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6717" y="489"/>
                  </a:lnTo>
                  <a:lnTo>
                    <a:pt x="6815" y="464"/>
                  </a:lnTo>
                  <a:lnTo>
                    <a:pt x="6888" y="415"/>
                  </a:lnTo>
                  <a:lnTo>
                    <a:pt x="6961" y="342"/>
                  </a:lnTo>
                  <a:lnTo>
                    <a:pt x="6961" y="244"/>
                  </a:lnTo>
                  <a:lnTo>
                    <a:pt x="6961" y="147"/>
                  </a:lnTo>
                  <a:lnTo>
                    <a:pt x="6888" y="74"/>
                  </a:lnTo>
                  <a:lnTo>
                    <a:pt x="6815" y="25"/>
                  </a:lnTo>
                  <a:lnTo>
                    <a:pt x="67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Shape 511"/>
            <p:cNvSpPr/>
            <p:nvPr/>
          </p:nvSpPr>
          <p:spPr>
            <a:xfrm>
              <a:off x="1293175" y="3935775"/>
              <a:ext cx="122750" cy="12225"/>
            </a:xfrm>
            <a:custGeom>
              <a:avLst/>
              <a:gdLst/>
              <a:ahLst/>
              <a:cxnLst/>
              <a:rect l="0" t="0" r="0" b="0"/>
              <a:pathLst>
                <a:path w="4910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3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4666" y="489"/>
                  </a:lnTo>
                  <a:lnTo>
                    <a:pt x="4763" y="464"/>
                  </a:lnTo>
                  <a:lnTo>
                    <a:pt x="4837" y="415"/>
                  </a:lnTo>
                  <a:lnTo>
                    <a:pt x="4885" y="342"/>
                  </a:lnTo>
                  <a:lnTo>
                    <a:pt x="4910" y="244"/>
                  </a:lnTo>
                  <a:lnTo>
                    <a:pt x="4885" y="147"/>
                  </a:lnTo>
                  <a:lnTo>
                    <a:pt x="4837" y="73"/>
                  </a:lnTo>
                  <a:lnTo>
                    <a:pt x="4763" y="25"/>
                  </a:lnTo>
                  <a:lnTo>
                    <a:pt x="46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Shape 512"/>
            <p:cNvSpPr/>
            <p:nvPr/>
          </p:nvSpPr>
          <p:spPr>
            <a:xfrm>
              <a:off x="1570375" y="3901575"/>
              <a:ext cx="62300" cy="40325"/>
            </a:xfrm>
            <a:custGeom>
              <a:avLst/>
              <a:gdLst/>
              <a:ahLst/>
              <a:cxnLst/>
              <a:rect l="0" t="0" r="0" b="0"/>
              <a:pathLst>
                <a:path w="2492" h="1613" extrusionOk="0">
                  <a:moveTo>
                    <a:pt x="392" y="0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4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1124"/>
                  </a:lnTo>
                  <a:lnTo>
                    <a:pt x="25" y="1222"/>
                  </a:lnTo>
                  <a:lnTo>
                    <a:pt x="50" y="1319"/>
                  </a:lnTo>
                  <a:lnTo>
                    <a:pt x="99" y="1393"/>
                  </a:lnTo>
                  <a:lnTo>
                    <a:pt x="147" y="1466"/>
                  </a:lnTo>
                  <a:lnTo>
                    <a:pt x="221" y="1515"/>
                  </a:lnTo>
                  <a:lnTo>
                    <a:pt x="294" y="1564"/>
                  </a:lnTo>
                  <a:lnTo>
                    <a:pt x="392" y="1588"/>
                  </a:lnTo>
                  <a:lnTo>
                    <a:pt x="489" y="1612"/>
                  </a:lnTo>
                  <a:lnTo>
                    <a:pt x="2004" y="1612"/>
                  </a:lnTo>
                  <a:lnTo>
                    <a:pt x="2101" y="1588"/>
                  </a:lnTo>
                  <a:lnTo>
                    <a:pt x="2199" y="1564"/>
                  </a:lnTo>
                  <a:lnTo>
                    <a:pt x="2272" y="1515"/>
                  </a:lnTo>
                  <a:lnTo>
                    <a:pt x="2345" y="1466"/>
                  </a:lnTo>
                  <a:lnTo>
                    <a:pt x="2394" y="1393"/>
                  </a:lnTo>
                  <a:lnTo>
                    <a:pt x="2443" y="1319"/>
                  </a:lnTo>
                  <a:lnTo>
                    <a:pt x="2492" y="1222"/>
                  </a:lnTo>
                  <a:lnTo>
                    <a:pt x="2492" y="1124"/>
                  </a:lnTo>
                  <a:lnTo>
                    <a:pt x="2492" y="489"/>
                  </a:lnTo>
                  <a:lnTo>
                    <a:pt x="2492" y="391"/>
                  </a:lnTo>
                  <a:lnTo>
                    <a:pt x="2443" y="294"/>
                  </a:lnTo>
                  <a:lnTo>
                    <a:pt x="2394" y="220"/>
                  </a:lnTo>
                  <a:lnTo>
                    <a:pt x="2345" y="147"/>
                  </a:lnTo>
                  <a:lnTo>
                    <a:pt x="2272" y="74"/>
                  </a:lnTo>
                  <a:lnTo>
                    <a:pt x="2199" y="25"/>
                  </a:lnTo>
                  <a:lnTo>
                    <a:pt x="21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Shape 513"/>
          <p:cNvGrpSpPr/>
          <p:nvPr/>
        </p:nvGrpSpPr>
        <p:grpSpPr>
          <a:xfrm>
            <a:off x="1924471" y="3919191"/>
            <a:ext cx="366502" cy="292496"/>
            <a:chOff x="1921475" y="3695200"/>
            <a:chExt cx="438400" cy="349875"/>
          </a:xfrm>
          <a:solidFill>
            <a:srgbClr val="149C91"/>
          </a:solidFill>
        </p:grpSpPr>
        <p:sp>
          <p:nvSpPr>
            <p:cNvPr id="174" name="Shape 514"/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0" t="0" r="0" b="0"/>
              <a:pathLst>
                <a:path w="2101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Shape 515"/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0" t="0" r="0" b="0"/>
              <a:pathLst>
                <a:path w="2102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Shape 516"/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0" t="0" r="0" b="0"/>
              <a:pathLst>
                <a:path w="17536" h="11919" extrusionOk="0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Shape 517"/>
          <p:cNvGrpSpPr/>
          <p:nvPr/>
        </p:nvGrpSpPr>
        <p:grpSpPr>
          <a:xfrm>
            <a:off x="2491572" y="3914593"/>
            <a:ext cx="359355" cy="301190"/>
            <a:chOff x="2599825" y="3689700"/>
            <a:chExt cx="429850" cy="360275"/>
          </a:xfrm>
          <a:solidFill>
            <a:srgbClr val="149C91"/>
          </a:solidFill>
        </p:grpSpPr>
        <p:sp>
          <p:nvSpPr>
            <p:cNvPr id="178" name="Shape 518"/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0" t="0" r="0" b="0"/>
              <a:pathLst>
                <a:path w="17194" h="6766" extrusionOk="0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Shape 519"/>
            <p:cNvSpPr/>
            <p:nvPr/>
          </p:nvSpPr>
          <p:spPr>
            <a:xfrm>
              <a:off x="2599825" y="3861275"/>
              <a:ext cx="429850" cy="188700"/>
            </a:xfrm>
            <a:custGeom>
              <a:avLst/>
              <a:gdLst/>
              <a:ahLst/>
              <a:cxnLst/>
              <a:rect l="0" t="0" r="0" b="0"/>
              <a:pathLst>
                <a:path w="17194" h="7548" extrusionOk="0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Shape 520"/>
          <p:cNvGrpSpPr/>
          <p:nvPr/>
        </p:nvGrpSpPr>
        <p:grpSpPr>
          <a:xfrm>
            <a:off x="3072446" y="3883452"/>
            <a:ext cx="324661" cy="338956"/>
            <a:chOff x="3294650" y="3652450"/>
            <a:chExt cx="388350" cy="405450"/>
          </a:xfrm>
          <a:solidFill>
            <a:srgbClr val="149C91"/>
          </a:solidFill>
        </p:grpSpPr>
        <p:sp>
          <p:nvSpPr>
            <p:cNvPr id="181" name="Shape 521"/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0" t="0" r="0" b="0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Shape 522"/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0" t="0" r="0" b="0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Shape 523"/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0" t="0" r="0" b="0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Shape 524"/>
          <p:cNvGrpSpPr/>
          <p:nvPr/>
        </p:nvGrpSpPr>
        <p:grpSpPr>
          <a:xfrm>
            <a:off x="3608928" y="3926339"/>
            <a:ext cx="378750" cy="277698"/>
            <a:chOff x="3936375" y="3703750"/>
            <a:chExt cx="453050" cy="332175"/>
          </a:xfrm>
          <a:solidFill>
            <a:srgbClr val="149C91"/>
          </a:solidFill>
        </p:grpSpPr>
        <p:sp>
          <p:nvSpPr>
            <p:cNvPr id="185" name="Shape 525"/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Shape 526"/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Shape 527"/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Shape 528"/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0" t="0" r="0" b="0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Shape 529"/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0" t="0" r="0" b="0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Shape 530"/>
          <p:cNvGrpSpPr/>
          <p:nvPr/>
        </p:nvGrpSpPr>
        <p:grpSpPr>
          <a:xfrm>
            <a:off x="4172454" y="3926339"/>
            <a:ext cx="378750" cy="277698"/>
            <a:chOff x="4610450" y="3703750"/>
            <a:chExt cx="453050" cy="332175"/>
          </a:xfrm>
          <a:solidFill>
            <a:srgbClr val="149C91"/>
          </a:solidFill>
        </p:grpSpPr>
        <p:sp>
          <p:nvSpPr>
            <p:cNvPr id="191" name="Shape 531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Shape 532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Shape 533"/>
          <p:cNvGrpSpPr/>
          <p:nvPr/>
        </p:nvGrpSpPr>
        <p:grpSpPr>
          <a:xfrm>
            <a:off x="4749253" y="3898270"/>
            <a:ext cx="352207" cy="333836"/>
            <a:chOff x="5300400" y="3670175"/>
            <a:chExt cx="421300" cy="399325"/>
          </a:xfrm>
          <a:solidFill>
            <a:srgbClr val="149C91"/>
          </a:solidFill>
        </p:grpSpPr>
        <p:sp>
          <p:nvSpPr>
            <p:cNvPr id="194" name="Shape 534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Shape 535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Shape 536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Shape 537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Shape 538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Shape 539"/>
          <p:cNvSpPr/>
          <p:nvPr/>
        </p:nvSpPr>
        <p:spPr>
          <a:xfrm>
            <a:off x="5293052" y="3869295"/>
            <a:ext cx="392042" cy="392021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" name="Shape 540"/>
          <p:cNvGrpSpPr/>
          <p:nvPr/>
        </p:nvGrpSpPr>
        <p:grpSpPr>
          <a:xfrm>
            <a:off x="5881406" y="3894173"/>
            <a:ext cx="342008" cy="342029"/>
            <a:chOff x="6654650" y="3665275"/>
            <a:chExt cx="409100" cy="409125"/>
          </a:xfrm>
          <a:solidFill>
            <a:srgbClr val="149C91"/>
          </a:solidFill>
        </p:grpSpPr>
        <p:sp>
          <p:nvSpPr>
            <p:cNvPr id="201" name="Shape 541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0" t="0" r="0" b="0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Shape 542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0" t="0" r="0" b="0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Shape 543"/>
          <p:cNvGrpSpPr/>
          <p:nvPr/>
        </p:nvGrpSpPr>
        <p:grpSpPr>
          <a:xfrm>
            <a:off x="795370" y="4443405"/>
            <a:ext cx="370599" cy="370620"/>
            <a:chOff x="570875" y="4322250"/>
            <a:chExt cx="443300" cy="443325"/>
          </a:xfrm>
          <a:solidFill>
            <a:srgbClr val="149C91"/>
          </a:solidFill>
        </p:grpSpPr>
        <p:sp>
          <p:nvSpPr>
            <p:cNvPr id="204" name="Shape 544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Shape 545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Shape 546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Shape 54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Shape 548"/>
          <p:cNvSpPr/>
          <p:nvPr/>
        </p:nvSpPr>
        <p:spPr>
          <a:xfrm>
            <a:off x="1343616" y="4515527"/>
            <a:ext cx="401238" cy="226661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Shape 549"/>
          <p:cNvGrpSpPr/>
          <p:nvPr/>
        </p:nvGrpSpPr>
        <p:grpSpPr>
          <a:xfrm>
            <a:off x="1972959" y="4415858"/>
            <a:ext cx="269526" cy="425712"/>
            <a:chOff x="1979475" y="4289300"/>
            <a:chExt cx="322400" cy="509225"/>
          </a:xfrm>
          <a:solidFill>
            <a:srgbClr val="149C91"/>
          </a:solidFill>
        </p:grpSpPr>
        <p:sp>
          <p:nvSpPr>
            <p:cNvPr id="210" name="Shape 550"/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0" t="0" r="0" b="0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Shape 551"/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0" t="0" r="0" b="0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Shape 552"/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0" t="0" r="0" b="0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Shape 553"/>
          <p:cNvGrpSpPr/>
          <p:nvPr/>
        </p:nvGrpSpPr>
        <p:grpSpPr>
          <a:xfrm>
            <a:off x="2512493" y="4421460"/>
            <a:ext cx="318014" cy="414510"/>
            <a:chOff x="2624850" y="4296000"/>
            <a:chExt cx="380400" cy="495825"/>
          </a:xfrm>
          <a:solidFill>
            <a:srgbClr val="149C91"/>
          </a:solidFill>
        </p:grpSpPr>
        <p:sp>
          <p:nvSpPr>
            <p:cNvPr id="214" name="Shape 554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0" t="0" r="0" b="0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Shape 555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0" t="0" r="0" b="0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Shape 556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0" t="0" r="0" b="0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Shape 557"/>
          <p:cNvSpPr/>
          <p:nvPr/>
        </p:nvSpPr>
        <p:spPr>
          <a:xfrm>
            <a:off x="3628450" y="4458865"/>
            <a:ext cx="339959" cy="339980"/>
          </a:xfrm>
          <a:custGeom>
            <a:avLst/>
            <a:gdLst/>
            <a:ahLst/>
            <a:cxnLst/>
            <a:rect l="0" t="0" r="0" b="0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Shape 558"/>
          <p:cNvSpPr/>
          <p:nvPr/>
        </p:nvSpPr>
        <p:spPr>
          <a:xfrm>
            <a:off x="3064901" y="4480309"/>
            <a:ext cx="339959" cy="297094"/>
          </a:xfrm>
          <a:custGeom>
            <a:avLst/>
            <a:gdLst/>
            <a:ahLst/>
            <a:cxnLst/>
            <a:rect l="0" t="0" r="0" b="0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559"/>
          <p:cNvSpPr/>
          <p:nvPr/>
        </p:nvSpPr>
        <p:spPr>
          <a:xfrm>
            <a:off x="4190451" y="4457339"/>
            <a:ext cx="343053" cy="343032"/>
          </a:xfrm>
          <a:custGeom>
            <a:avLst/>
            <a:gdLst/>
            <a:ahLst/>
            <a:cxnLst/>
            <a:rect l="0" t="0" r="0" b="0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Shape 560"/>
          <p:cNvGrpSpPr/>
          <p:nvPr/>
        </p:nvGrpSpPr>
        <p:grpSpPr>
          <a:xfrm>
            <a:off x="4728833" y="4462298"/>
            <a:ext cx="393045" cy="332833"/>
            <a:chOff x="5275975" y="4344850"/>
            <a:chExt cx="470150" cy="398125"/>
          </a:xfrm>
          <a:solidFill>
            <a:srgbClr val="149C91"/>
          </a:solidFill>
        </p:grpSpPr>
        <p:sp>
          <p:nvSpPr>
            <p:cNvPr id="221" name="Shape 561"/>
            <p:cNvSpPr/>
            <p:nvPr/>
          </p:nvSpPr>
          <p:spPr>
            <a:xfrm>
              <a:off x="5661250" y="4690450"/>
              <a:ext cx="65950" cy="52525"/>
            </a:xfrm>
            <a:custGeom>
              <a:avLst/>
              <a:gdLst/>
              <a:ahLst/>
              <a:cxnLst/>
              <a:rect l="0" t="0" r="0" b="0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Shape 562"/>
            <p:cNvSpPr/>
            <p:nvPr/>
          </p:nvSpPr>
          <p:spPr>
            <a:xfrm>
              <a:off x="5294900" y="4690450"/>
              <a:ext cx="65950" cy="52525"/>
            </a:xfrm>
            <a:custGeom>
              <a:avLst/>
              <a:gdLst/>
              <a:ahLst/>
              <a:cxnLst/>
              <a:rect l="0" t="0" r="0" b="0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Shape 563"/>
            <p:cNvSpPr/>
            <p:nvPr/>
          </p:nvSpPr>
          <p:spPr>
            <a:xfrm>
              <a:off x="5275975" y="4344850"/>
              <a:ext cx="470150" cy="334025"/>
            </a:xfrm>
            <a:custGeom>
              <a:avLst/>
              <a:gdLst/>
              <a:ahLst/>
              <a:cxnLst/>
              <a:rect l="0" t="0" r="0" b="0"/>
              <a:pathLst>
                <a:path w="18806" h="13361" extrusionOk="0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Shape 564"/>
          <p:cNvSpPr/>
          <p:nvPr/>
        </p:nvSpPr>
        <p:spPr>
          <a:xfrm>
            <a:off x="5312448" y="4452240"/>
            <a:ext cx="353252" cy="353231"/>
          </a:xfrm>
          <a:custGeom>
            <a:avLst/>
            <a:gdLst/>
            <a:ahLst/>
            <a:cxnLst/>
            <a:rect l="0" t="0" r="0" b="0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Shape 565"/>
          <p:cNvGrpSpPr/>
          <p:nvPr/>
        </p:nvGrpSpPr>
        <p:grpSpPr>
          <a:xfrm>
            <a:off x="5871186" y="4435254"/>
            <a:ext cx="362448" cy="386922"/>
            <a:chOff x="6642425" y="4312500"/>
            <a:chExt cx="433550" cy="462825"/>
          </a:xfrm>
          <a:solidFill>
            <a:srgbClr val="149C91"/>
          </a:solidFill>
        </p:grpSpPr>
        <p:sp>
          <p:nvSpPr>
            <p:cNvPr id="226" name="Shape 566"/>
            <p:cNvSpPr/>
            <p:nvPr/>
          </p:nvSpPr>
          <p:spPr>
            <a:xfrm>
              <a:off x="6642425" y="4687375"/>
              <a:ext cx="433550" cy="39125"/>
            </a:xfrm>
            <a:custGeom>
              <a:avLst/>
              <a:gdLst/>
              <a:ahLst/>
              <a:cxnLst/>
              <a:rect l="0" t="0" r="0" b="0"/>
              <a:pathLst>
                <a:path w="17342" h="156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8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2"/>
                  </a:lnTo>
                  <a:lnTo>
                    <a:pt x="25" y="685"/>
                  </a:lnTo>
                  <a:lnTo>
                    <a:pt x="74" y="783"/>
                  </a:lnTo>
                  <a:lnTo>
                    <a:pt x="147" y="856"/>
                  </a:lnTo>
                  <a:lnTo>
                    <a:pt x="221" y="905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40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40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40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40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40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40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40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40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5"/>
                  </a:lnTo>
                  <a:lnTo>
                    <a:pt x="17195" y="856"/>
                  </a:lnTo>
                  <a:lnTo>
                    <a:pt x="17268" y="783"/>
                  </a:lnTo>
                  <a:lnTo>
                    <a:pt x="17317" y="685"/>
                  </a:lnTo>
                  <a:lnTo>
                    <a:pt x="17341" y="612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8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Shape 567"/>
            <p:cNvSpPr/>
            <p:nvPr/>
          </p:nvSpPr>
          <p:spPr>
            <a:xfrm>
              <a:off x="6642425" y="4736225"/>
              <a:ext cx="433550" cy="39100"/>
            </a:xfrm>
            <a:custGeom>
              <a:avLst/>
              <a:gdLst/>
              <a:ahLst/>
              <a:cxnLst/>
              <a:rect l="0" t="0" r="0" b="0"/>
              <a:pathLst>
                <a:path w="17342" h="1564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1"/>
                  </a:lnTo>
                  <a:lnTo>
                    <a:pt x="25" y="685"/>
                  </a:lnTo>
                  <a:lnTo>
                    <a:pt x="74" y="782"/>
                  </a:lnTo>
                  <a:lnTo>
                    <a:pt x="147" y="856"/>
                  </a:lnTo>
                  <a:lnTo>
                    <a:pt x="221" y="904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39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39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39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39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39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39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39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39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4"/>
                  </a:lnTo>
                  <a:lnTo>
                    <a:pt x="17195" y="856"/>
                  </a:lnTo>
                  <a:lnTo>
                    <a:pt x="17268" y="782"/>
                  </a:lnTo>
                  <a:lnTo>
                    <a:pt x="17317" y="685"/>
                  </a:lnTo>
                  <a:lnTo>
                    <a:pt x="17341" y="611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7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Shape 568"/>
            <p:cNvSpPr/>
            <p:nvPr/>
          </p:nvSpPr>
          <p:spPr>
            <a:xfrm>
              <a:off x="6684575" y="4312500"/>
              <a:ext cx="349875" cy="377350"/>
            </a:xfrm>
            <a:custGeom>
              <a:avLst/>
              <a:gdLst/>
              <a:ahLst/>
              <a:cxnLst/>
              <a:rect l="0" t="0" r="0" b="0"/>
              <a:pathLst>
                <a:path w="13995" h="15094" extrusionOk="0">
                  <a:moveTo>
                    <a:pt x="5691" y="5740"/>
                  </a:moveTo>
                  <a:lnTo>
                    <a:pt x="5764" y="5764"/>
                  </a:lnTo>
                  <a:lnTo>
                    <a:pt x="5813" y="5837"/>
                  </a:lnTo>
                  <a:lnTo>
                    <a:pt x="5862" y="5886"/>
                  </a:lnTo>
                  <a:lnTo>
                    <a:pt x="5935" y="6082"/>
                  </a:lnTo>
                  <a:lnTo>
                    <a:pt x="5959" y="6301"/>
                  </a:lnTo>
                  <a:lnTo>
                    <a:pt x="5935" y="6521"/>
                  </a:lnTo>
                  <a:lnTo>
                    <a:pt x="5862" y="6692"/>
                  </a:lnTo>
                  <a:lnTo>
                    <a:pt x="5813" y="6765"/>
                  </a:lnTo>
                  <a:lnTo>
                    <a:pt x="5764" y="6814"/>
                  </a:lnTo>
                  <a:lnTo>
                    <a:pt x="5691" y="6839"/>
                  </a:lnTo>
                  <a:lnTo>
                    <a:pt x="5642" y="6863"/>
                  </a:lnTo>
                  <a:lnTo>
                    <a:pt x="5569" y="6839"/>
                  </a:lnTo>
                  <a:lnTo>
                    <a:pt x="5520" y="6814"/>
                  </a:lnTo>
                  <a:lnTo>
                    <a:pt x="5446" y="6765"/>
                  </a:lnTo>
                  <a:lnTo>
                    <a:pt x="5398" y="6692"/>
                  </a:lnTo>
                  <a:lnTo>
                    <a:pt x="5349" y="6521"/>
                  </a:lnTo>
                  <a:lnTo>
                    <a:pt x="5324" y="6301"/>
                  </a:lnTo>
                  <a:lnTo>
                    <a:pt x="5349" y="6082"/>
                  </a:lnTo>
                  <a:lnTo>
                    <a:pt x="5398" y="5886"/>
                  </a:lnTo>
                  <a:lnTo>
                    <a:pt x="5446" y="5837"/>
                  </a:lnTo>
                  <a:lnTo>
                    <a:pt x="5520" y="5764"/>
                  </a:lnTo>
                  <a:lnTo>
                    <a:pt x="5569" y="5740"/>
                  </a:lnTo>
                  <a:close/>
                  <a:moveTo>
                    <a:pt x="8402" y="5740"/>
                  </a:moveTo>
                  <a:lnTo>
                    <a:pt x="8475" y="5764"/>
                  </a:lnTo>
                  <a:lnTo>
                    <a:pt x="8524" y="5837"/>
                  </a:lnTo>
                  <a:lnTo>
                    <a:pt x="8573" y="5886"/>
                  </a:lnTo>
                  <a:lnTo>
                    <a:pt x="8621" y="6082"/>
                  </a:lnTo>
                  <a:lnTo>
                    <a:pt x="8646" y="6301"/>
                  </a:lnTo>
                  <a:lnTo>
                    <a:pt x="8621" y="6521"/>
                  </a:lnTo>
                  <a:lnTo>
                    <a:pt x="8573" y="6692"/>
                  </a:lnTo>
                  <a:lnTo>
                    <a:pt x="8524" y="6765"/>
                  </a:lnTo>
                  <a:lnTo>
                    <a:pt x="8475" y="6814"/>
                  </a:lnTo>
                  <a:lnTo>
                    <a:pt x="8402" y="6839"/>
                  </a:lnTo>
                  <a:lnTo>
                    <a:pt x="8328" y="6863"/>
                  </a:lnTo>
                  <a:lnTo>
                    <a:pt x="8280" y="6839"/>
                  </a:lnTo>
                  <a:lnTo>
                    <a:pt x="8206" y="6814"/>
                  </a:lnTo>
                  <a:lnTo>
                    <a:pt x="8157" y="6765"/>
                  </a:lnTo>
                  <a:lnTo>
                    <a:pt x="8109" y="6692"/>
                  </a:lnTo>
                  <a:lnTo>
                    <a:pt x="8035" y="6521"/>
                  </a:lnTo>
                  <a:lnTo>
                    <a:pt x="8011" y="6301"/>
                  </a:lnTo>
                  <a:lnTo>
                    <a:pt x="8035" y="6082"/>
                  </a:lnTo>
                  <a:lnTo>
                    <a:pt x="8109" y="5886"/>
                  </a:lnTo>
                  <a:lnTo>
                    <a:pt x="8157" y="5837"/>
                  </a:lnTo>
                  <a:lnTo>
                    <a:pt x="8206" y="5764"/>
                  </a:lnTo>
                  <a:lnTo>
                    <a:pt x="8280" y="5740"/>
                  </a:lnTo>
                  <a:close/>
                  <a:moveTo>
                    <a:pt x="9867" y="2931"/>
                  </a:moveTo>
                  <a:lnTo>
                    <a:pt x="9867" y="4421"/>
                  </a:lnTo>
                  <a:lnTo>
                    <a:pt x="11552" y="4421"/>
                  </a:lnTo>
                  <a:lnTo>
                    <a:pt x="11552" y="6033"/>
                  </a:lnTo>
                  <a:lnTo>
                    <a:pt x="7229" y="4225"/>
                  </a:lnTo>
                  <a:lnTo>
                    <a:pt x="7229" y="9867"/>
                  </a:lnTo>
                  <a:lnTo>
                    <a:pt x="7205" y="9965"/>
                  </a:lnTo>
                  <a:lnTo>
                    <a:pt x="7156" y="10063"/>
                  </a:lnTo>
                  <a:lnTo>
                    <a:pt x="7083" y="10111"/>
                  </a:lnTo>
                  <a:lnTo>
                    <a:pt x="6887" y="10111"/>
                  </a:lnTo>
                  <a:lnTo>
                    <a:pt x="6814" y="10063"/>
                  </a:lnTo>
                  <a:lnTo>
                    <a:pt x="6765" y="9965"/>
                  </a:lnTo>
                  <a:lnTo>
                    <a:pt x="6741" y="9867"/>
                  </a:lnTo>
                  <a:lnTo>
                    <a:pt x="6741" y="4225"/>
                  </a:lnTo>
                  <a:lnTo>
                    <a:pt x="2418" y="6033"/>
                  </a:lnTo>
                  <a:lnTo>
                    <a:pt x="2418" y="4421"/>
                  </a:lnTo>
                  <a:lnTo>
                    <a:pt x="4103" y="4421"/>
                  </a:lnTo>
                  <a:lnTo>
                    <a:pt x="4103" y="2931"/>
                  </a:lnTo>
                  <a:close/>
                  <a:moveTo>
                    <a:pt x="5520" y="0"/>
                  </a:moveTo>
                  <a:lnTo>
                    <a:pt x="5520" y="2027"/>
                  </a:lnTo>
                  <a:lnTo>
                    <a:pt x="3151" y="2027"/>
                  </a:lnTo>
                  <a:lnTo>
                    <a:pt x="3151" y="3542"/>
                  </a:lnTo>
                  <a:lnTo>
                    <a:pt x="1466" y="3542"/>
                  </a:lnTo>
                  <a:lnTo>
                    <a:pt x="1466" y="6423"/>
                  </a:lnTo>
                  <a:lnTo>
                    <a:pt x="586" y="6765"/>
                  </a:lnTo>
                  <a:lnTo>
                    <a:pt x="415" y="6863"/>
                  </a:lnTo>
                  <a:lnTo>
                    <a:pt x="269" y="6985"/>
                  </a:lnTo>
                  <a:lnTo>
                    <a:pt x="147" y="7132"/>
                  </a:lnTo>
                  <a:lnTo>
                    <a:pt x="49" y="7278"/>
                  </a:lnTo>
                  <a:lnTo>
                    <a:pt x="0" y="7425"/>
                  </a:lnTo>
                  <a:lnTo>
                    <a:pt x="0" y="7596"/>
                  </a:lnTo>
                  <a:lnTo>
                    <a:pt x="0" y="7791"/>
                  </a:lnTo>
                  <a:lnTo>
                    <a:pt x="73" y="7987"/>
                  </a:lnTo>
                  <a:lnTo>
                    <a:pt x="1514" y="11308"/>
                  </a:lnTo>
                  <a:lnTo>
                    <a:pt x="1514" y="14874"/>
                  </a:lnTo>
                  <a:lnTo>
                    <a:pt x="1759" y="14752"/>
                  </a:lnTo>
                  <a:lnTo>
                    <a:pt x="2052" y="14630"/>
                  </a:lnTo>
                  <a:lnTo>
                    <a:pt x="2247" y="14581"/>
                  </a:lnTo>
                  <a:lnTo>
                    <a:pt x="2442" y="14556"/>
                  </a:lnTo>
                  <a:lnTo>
                    <a:pt x="2662" y="14532"/>
                  </a:lnTo>
                  <a:lnTo>
                    <a:pt x="2882" y="14508"/>
                  </a:lnTo>
                  <a:lnTo>
                    <a:pt x="3175" y="14532"/>
                  </a:lnTo>
                  <a:lnTo>
                    <a:pt x="3419" y="14556"/>
                  </a:lnTo>
                  <a:lnTo>
                    <a:pt x="3639" y="14605"/>
                  </a:lnTo>
                  <a:lnTo>
                    <a:pt x="3835" y="14678"/>
                  </a:lnTo>
                  <a:lnTo>
                    <a:pt x="4152" y="14801"/>
                  </a:lnTo>
                  <a:lnTo>
                    <a:pt x="4396" y="14947"/>
                  </a:lnTo>
                  <a:lnTo>
                    <a:pt x="4543" y="15020"/>
                  </a:lnTo>
                  <a:lnTo>
                    <a:pt x="4641" y="15069"/>
                  </a:lnTo>
                  <a:lnTo>
                    <a:pt x="4787" y="15094"/>
                  </a:lnTo>
                  <a:lnTo>
                    <a:pt x="5105" y="15094"/>
                  </a:lnTo>
                  <a:lnTo>
                    <a:pt x="5227" y="15069"/>
                  </a:lnTo>
                  <a:lnTo>
                    <a:pt x="5349" y="15020"/>
                  </a:lnTo>
                  <a:lnTo>
                    <a:pt x="5471" y="14947"/>
                  </a:lnTo>
                  <a:lnTo>
                    <a:pt x="5740" y="14801"/>
                  </a:lnTo>
                  <a:lnTo>
                    <a:pt x="6057" y="14678"/>
                  </a:lnTo>
                  <a:lnTo>
                    <a:pt x="6252" y="14605"/>
                  </a:lnTo>
                  <a:lnTo>
                    <a:pt x="6472" y="14556"/>
                  </a:lnTo>
                  <a:lnTo>
                    <a:pt x="6716" y="14532"/>
                  </a:lnTo>
                  <a:lnTo>
                    <a:pt x="6985" y="14508"/>
                  </a:lnTo>
                  <a:lnTo>
                    <a:pt x="7254" y="14532"/>
                  </a:lnTo>
                  <a:lnTo>
                    <a:pt x="7498" y="14556"/>
                  </a:lnTo>
                  <a:lnTo>
                    <a:pt x="7718" y="14605"/>
                  </a:lnTo>
                  <a:lnTo>
                    <a:pt x="7913" y="14678"/>
                  </a:lnTo>
                  <a:lnTo>
                    <a:pt x="8255" y="14801"/>
                  </a:lnTo>
                  <a:lnTo>
                    <a:pt x="8499" y="14947"/>
                  </a:lnTo>
                  <a:lnTo>
                    <a:pt x="8621" y="15020"/>
                  </a:lnTo>
                  <a:lnTo>
                    <a:pt x="8744" y="15069"/>
                  </a:lnTo>
                  <a:lnTo>
                    <a:pt x="8866" y="15094"/>
                  </a:lnTo>
                  <a:lnTo>
                    <a:pt x="9183" y="15094"/>
                  </a:lnTo>
                  <a:lnTo>
                    <a:pt x="9330" y="15069"/>
                  </a:lnTo>
                  <a:lnTo>
                    <a:pt x="9427" y="15020"/>
                  </a:lnTo>
                  <a:lnTo>
                    <a:pt x="9574" y="14947"/>
                  </a:lnTo>
                  <a:lnTo>
                    <a:pt x="9818" y="14801"/>
                  </a:lnTo>
                  <a:lnTo>
                    <a:pt x="10136" y="14678"/>
                  </a:lnTo>
                  <a:lnTo>
                    <a:pt x="10331" y="14605"/>
                  </a:lnTo>
                  <a:lnTo>
                    <a:pt x="10551" y="14556"/>
                  </a:lnTo>
                  <a:lnTo>
                    <a:pt x="10795" y="14532"/>
                  </a:lnTo>
                  <a:lnTo>
                    <a:pt x="11088" y="14508"/>
                  </a:lnTo>
                  <a:lnTo>
                    <a:pt x="11308" y="14532"/>
                  </a:lnTo>
                  <a:lnTo>
                    <a:pt x="11528" y="14556"/>
                  </a:lnTo>
                  <a:lnTo>
                    <a:pt x="11723" y="14581"/>
                  </a:lnTo>
                  <a:lnTo>
                    <a:pt x="11919" y="14630"/>
                  </a:lnTo>
                  <a:lnTo>
                    <a:pt x="12212" y="14752"/>
                  </a:lnTo>
                  <a:lnTo>
                    <a:pt x="12456" y="14874"/>
                  </a:lnTo>
                  <a:lnTo>
                    <a:pt x="12456" y="11308"/>
                  </a:lnTo>
                  <a:lnTo>
                    <a:pt x="13897" y="7987"/>
                  </a:lnTo>
                  <a:lnTo>
                    <a:pt x="13970" y="7791"/>
                  </a:lnTo>
                  <a:lnTo>
                    <a:pt x="13995" y="7596"/>
                  </a:lnTo>
                  <a:lnTo>
                    <a:pt x="13970" y="7425"/>
                  </a:lnTo>
                  <a:lnTo>
                    <a:pt x="13921" y="7278"/>
                  </a:lnTo>
                  <a:lnTo>
                    <a:pt x="13824" y="7132"/>
                  </a:lnTo>
                  <a:lnTo>
                    <a:pt x="13701" y="6985"/>
                  </a:lnTo>
                  <a:lnTo>
                    <a:pt x="13555" y="6863"/>
                  </a:lnTo>
                  <a:lnTo>
                    <a:pt x="13384" y="6765"/>
                  </a:lnTo>
                  <a:lnTo>
                    <a:pt x="12505" y="6423"/>
                  </a:lnTo>
                  <a:lnTo>
                    <a:pt x="12505" y="3542"/>
                  </a:lnTo>
                  <a:lnTo>
                    <a:pt x="10820" y="3542"/>
                  </a:lnTo>
                  <a:lnTo>
                    <a:pt x="10820" y="2027"/>
                  </a:lnTo>
                  <a:lnTo>
                    <a:pt x="8450" y="2027"/>
                  </a:lnTo>
                  <a:lnTo>
                    <a:pt x="84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Shape 569"/>
          <p:cNvSpPr/>
          <p:nvPr/>
        </p:nvSpPr>
        <p:spPr>
          <a:xfrm>
            <a:off x="747922" y="5055081"/>
            <a:ext cx="465527" cy="274647"/>
          </a:xfrm>
          <a:custGeom>
            <a:avLst/>
            <a:gdLst/>
            <a:ahLst/>
            <a:cxnLst/>
            <a:rect l="0" t="0" r="0" b="0"/>
            <a:pathLst>
              <a:path w="22274" h="13141" extrusionOk="0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Shape 570"/>
          <p:cNvGrpSpPr/>
          <p:nvPr/>
        </p:nvGrpSpPr>
        <p:grpSpPr>
          <a:xfrm>
            <a:off x="1358374" y="5009502"/>
            <a:ext cx="371623" cy="365499"/>
            <a:chOff x="1244325" y="4999400"/>
            <a:chExt cx="444525" cy="437200"/>
          </a:xfrm>
          <a:solidFill>
            <a:srgbClr val="149C91"/>
          </a:solidFill>
        </p:grpSpPr>
        <p:sp>
          <p:nvSpPr>
            <p:cNvPr id="231" name="Shape 571"/>
            <p:cNvSpPr/>
            <p:nvPr/>
          </p:nvSpPr>
          <p:spPr>
            <a:xfrm>
              <a:off x="1244325" y="5161200"/>
              <a:ext cx="374925" cy="222275"/>
            </a:xfrm>
            <a:custGeom>
              <a:avLst/>
              <a:gdLst/>
              <a:ahLst/>
              <a:cxnLst/>
              <a:rect l="0" t="0" r="0" b="0"/>
              <a:pathLst>
                <a:path w="14997" h="8891" extrusionOk="0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Shape 572"/>
            <p:cNvSpPr/>
            <p:nvPr/>
          </p:nvSpPr>
          <p:spPr>
            <a:xfrm>
              <a:off x="1244325" y="5397500"/>
              <a:ext cx="444525" cy="39100"/>
            </a:xfrm>
            <a:custGeom>
              <a:avLst/>
              <a:gdLst/>
              <a:ahLst/>
              <a:cxnLst/>
              <a:rect l="0" t="0" r="0" b="0"/>
              <a:pathLst>
                <a:path w="17781" h="1564" extrusionOk="0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Shape 573"/>
            <p:cNvSpPr/>
            <p:nvPr/>
          </p:nvSpPr>
          <p:spPr>
            <a:xfrm>
              <a:off x="1451925" y="4999400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Shape 574"/>
            <p:cNvSpPr/>
            <p:nvPr/>
          </p:nvSpPr>
          <p:spPr>
            <a:xfrm>
              <a:off x="1407975" y="4999400"/>
              <a:ext cx="31150" cy="129450"/>
            </a:xfrm>
            <a:custGeom>
              <a:avLst/>
              <a:gdLst/>
              <a:ahLst/>
              <a:cxnLst/>
              <a:rect l="0" t="0" r="0" b="0"/>
              <a:pathLst>
                <a:path w="1246" h="5178" extrusionOk="0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Shape 575"/>
            <p:cNvSpPr/>
            <p:nvPr/>
          </p:nvSpPr>
          <p:spPr>
            <a:xfrm>
              <a:off x="1495900" y="4999400"/>
              <a:ext cx="30550" cy="129450"/>
            </a:xfrm>
            <a:custGeom>
              <a:avLst/>
              <a:gdLst/>
              <a:ahLst/>
              <a:cxnLst/>
              <a:rect l="0" t="0" r="0" b="0"/>
              <a:pathLst>
                <a:path w="1222" h="5178" extrusionOk="0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Shape 576"/>
          <p:cNvGrpSpPr/>
          <p:nvPr/>
        </p:nvGrpSpPr>
        <p:grpSpPr>
          <a:xfrm>
            <a:off x="1955090" y="4997756"/>
            <a:ext cx="305265" cy="388970"/>
            <a:chOff x="1958100" y="4985350"/>
            <a:chExt cx="365150" cy="465275"/>
          </a:xfrm>
          <a:solidFill>
            <a:srgbClr val="149C91"/>
          </a:solidFill>
        </p:grpSpPr>
        <p:sp>
          <p:nvSpPr>
            <p:cNvPr id="237" name="Shape 577"/>
            <p:cNvSpPr/>
            <p:nvPr/>
          </p:nvSpPr>
          <p:spPr>
            <a:xfrm>
              <a:off x="1958100" y="4985350"/>
              <a:ext cx="365150" cy="465275"/>
            </a:xfrm>
            <a:custGeom>
              <a:avLst/>
              <a:gdLst/>
              <a:ahLst/>
              <a:cxnLst/>
              <a:rect l="0" t="0" r="0" b="0"/>
              <a:pathLst>
                <a:path w="14606" h="18611" extrusionOk="0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Shape 578"/>
            <p:cNvSpPr/>
            <p:nvPr/>
          </p:nvSpPr>
          <p:spPr>
            <a:xfrm>
              <a:off x="1977625" y="5237525"/>
              <a:ext cx="113600" cy="213100"/>
            </a:xfrm>
            <a:custGeom>
              <a:avLst/>
              <a:gdLst/>
              <a:ahLst/>
              <a:cxnLst/>
              <a:rect l="0" t="0" r="0" b="0"/>
              <a:pathLst>
                <a:path w="4544" h="8524" extrusionOk="0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Shape 579"/>
            <p:cNvSpPr/>
            <p:nvPr/>
          </p:nvSpPr>
          <p:spPr>
            <a:xfrm>
              <a:off x="2190125" y="5237525"/>
              <a:ext cx="113575" cy="213100"/>
            </a:xfrm>
            <a:custGeom>
              <a:avLst/>
              <a:gdLst/>
              <a:ahLst/>
              <a:cxnLst/>
              <a:rect l="0" t="0" r="0" b="0"/>
              <a:pathLst>
                <a:path w="4543" h="8524" extrusionOk="0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Shape 580"/>
          <p:cNvGrpSpPr/>
          <p:nvPr/>
        </p:nvGrpSpPr>
        <p:grpSpPr>
          <a:xfrm>
            <a:off x="2496149" y="5012553"/>
            <a:ext cx="350200" cy="359877"/>
            <a:chOff x="2605300" y="5003050"/>
            <a:chExt cx="418900" cy="430475"/>
          </a:xfrm>
          <a:solidFill>
            <a:srgbClr val="149C91"/>
          </a:solidFill>
        </p:grpSpPr>
        <p:sp>
          <p:nvSpPr>
            <p:cNvPr id="241" name="Shape 581"/>
            <p:cNvSpPr/>
            <p:nvPr/>
          </p:nvSpPr>
          <p:spPr>
            <a:xfrm>
              <a:off x="2820225" y="5222250"/>
              <a:ext cx="202750" cy="211275"/>
            </a:xfrm>
            <a:custGeom>
              <a:avLst/>
              <a:gdLst/>
              <a:ahLst/>
              <a:cxnLst/>
              <a:rect l="0" t="0" r="0" b="0"/>
              <a:pathLst>
                <a:path w="8110" h="8451" extrusionOk="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Shape 582"/>
            <p:cNvSpPr/>
            <p:nvPr/>
          </p:nvSpPr>
          <p:spPr>
            <a:xfrm>
              <a:off x="2606525" y="5003050"/>
              <a:ext cx="203975" cy="208225"/>
            </a:xfrm>
            <a:custGeom>
              <a:avLst/>
              <a:gdLst/>
              <a:ahLst/>
              <a:cxnLst/>
              <a:rect l="0" t="0" r="0" b="0"/>
              <a:pathLst>
                <a:path w="8159" h="8329" extrusionOk="0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Shape 583"/>
            <p:cNvSpPr/>
            <p:nvPr/>
          </p:nvSpPr>
          <p:spPr>
            <a:xfrm>
              <a:off x="2605300" y="5008550"/>
              <a:ext cx="418900" cy="418875"/>
            </a:xfrm>
            <a:custGeom>
              <a:avLst/>
              <a:gdLst/>
              <a:ahLst/>
              <a:cxnLst/>
              <a:rect l="0" t="0" r="0" b="0"/>
              <a:pathLst>
                <a:path w="16756" h="16755" extrusionOk="0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Shape 584"/>
          <p:cNvGrpSpPr/>
          <p:nvPr/>
        </p:nvGrpSpPr>
        <p:grpSpPr>
          <a:xfrm>
            <a:off x="3025483" y="5020224"/>
            <a:ext cx="418585" cy="344056"/>
            <a:chOff x="3238475" y="5012225"/>
            <a:chExt cx="500700" cy="411550"/>
          </a:xfrm>
          <a:solidFill>
            <a:srgbClr val="149C91"/>
          </a:solidFill>
        </p:grpSpPr>
        <p:sp>
          <p:nvSpPr>
            <p:cNvPr id="245" name="Shape 585"/>
            <p:cNvSpPr/>
            <p:nvPr/>
          </p:nvSpPr>
          <p:spPr>
            <a:xfrm>
              <a:off x="3238475" y="5315050"/>
              <a:ext cx="500700" cy="108725"/>
            </a:xfrm>
            <a:custGeom>
              <a:avLst/>
              <a:gdLst/>
              <a:ahLst/>
              <a:cxnLst/>
              <a:rect l="0" t="0" r="0" b="0"/>
              <a:pathLst>
                <a:path w="20028" h="4349" extrusionOk="0">
                  <a:moveTo>
                    <a:pt x="17683" y="856"/>
                  </a:moveTo>
                  <a:lnTo>
                    <a:pt x="17781" y="880"/>
                  </a:lnTo>
                  <a:lnTo>
                    <a:pt x="17854" y="929"/>
                  </a:lnTo>
                  <a:lnTo>
                    <a:pt x="17903" y="1002"/>
                  </a:lnTo>
                  <a:lnTo>
                    <a:pt x="17927" y="1100"/>
                  </a:lnTo>
                  <a:lnTo>
                    <a:pt x="17903" y="1198"/>
                  </a:lnTo>
                  <a:lnTo>
                    <a:pt x="17854" y="1271"/>
                  </a:lnTo>
                  <a:lnTo>
                    <a:pt x="17781" y="1320"/>
                  </a:lnTo>
                  <a:lnTo>
                    <a:pt x="17683" y="1344"/>
                  </a:lnTo>
                  <a:lnTo>
                    <a:pt x="2345" y="1344"/>
                  </a:lnTo>
                  <a:lnTo>
                    <a:pt x="2247" y="1320"/>
                  </a:lnTo>
                  <a:lnTo>
                    <a:pt x="2174" y="1271"/>
                  </a:lnTo>
                  <a:lnTo>
                    <a:pt x="2125" y="1198"/>
                  </a:lnTo>
                  <a:lnTo>
                    <a:pt x="2101" y="1100"/>
                  </a:lnTo>
                  <a:lnTo>
                    <a:pt x="2125" y="1002"/>
                  </a:lnTo>
                  <a:lnTo>
                    <a:pt x="2174" y="929"/>
                  </a:lnTo>
                  <a:lnTo>
                    <a:pt x="2247" y="880"/>
                  </a:lnTo>
                  <a:lnTo>
                    <a:pt x="2345" y="856"/>
                  </a:lnTo>
                  <a:close/>
                  <a:moveTo>
                    <a:pt x="367" y="1"/>
                  </a:moveTo>
                  <a:lnTo>
                    <a:pt x="269" y="25"/>
                  </a:lnTo>
                  <a:lnTo>
                    <a:pt x="196" y="74"/>
                  </a:lnTo>
                  <a:lnTo>
                    <a:pt x="123" y="123"/>
                  </a:lnTo>
                  <a:lnTo>
                    <a:pt x="74" y="196"/>
                  </a:lnTo>
                  <a:lnTo>
                    <a:pt x="49" y="270"/>
                  </a:lnTo>
                  <a:lnTo>
                    <a:pt x="25" y="343"/>
                  </a:lnTo>
                  <a:lnTo>
                    <a:pt x="1" y="441"/>
                  </a:lnTo>
                  <a:lnTo>
                    <a:pt x="25" y="514"/>
                  </a:lnTo>
                  <a:lnTo>
                    <a:pt x="49" y="587"/>
                  </a:lnTo>
                  <a:lnTo>
                    <a:pt x="74" y="660"/>
                  </a:lnTo>
                  <a:lnTo>
                    <a:pt x="123" y="734"/>
                  </a:lnTo>
                  <a:lnTo>
                    <a:pt x="196" y="782"/>
                  </a:lnTo>
                  <a:lnTo>
                    <a:pt x="269" y="831"/>
                  </a:lnTo>
                  <a:lnTo>
                    <a:pt x="367" y="856"/>
                  </a:lnTo>
                  <a:lnTo>
                    <a:pt x="440" y="856"/>
                  </a:lnTo>
                  <a:lnTo>
                    <a:pt x="489" y="880"/>
                  </a:lnTo>
                  <a:lnTo>
                    <a:pt x="562" y="905"/>
                  </a:lnTo>
                  <a:lnTo>
                    <a:pt x="709" y="1051"/>
                  </a:lnTo>
                  <a:lnTo>
                    <a:pt x="855" y="1246"/>
                  </a:lnTo>
                  <a:lnTo>
                    <a:pt x="1026" y="1491"/>
                  </a:lnTo>
                  <a:lnTo>
                    <a:pt x="1344" y="2028"/>
                  </a:lnTo>
                  <a:lnTo>
                    <a:pt x="1637" y="2516"/>
                  </a:lnTo>
                  <a:lnTo>
                    <a:pt x="1906" y="3005"/>
                  </a:lnTo>
                  <a:lnTo>
                    <a:pt x="2174" y="3469"/>
                  </a:lnTo>
                  <a:lnTo>
                    <a:pt x="2467" y="3884"/>
                  </a:lnTo>
                  <a:lnTo>
                    <a:pt x="2589" y="4055"/>
                  </a:lnTo>
                  <a:lnTo>
                    <a:pt x="2736" y="4226"/>
                  </a:lnTo>
                  <a:lnTo>
                    <a:pt x="2809" y="4275"/>
                  </a:lnTo>
                  <a:lnTo>
                    <a:pt x="2882" y="4299"/>
                  </a:lnTo>
                  <a:lnTo>
                    <a:pt x="2980" y="4324"/>
                  </a:lnTo>
                  <a:lnTo>
                    <a:pt x="3053" y="4348"/>
                  </a:lnTo>
                  <a:lnTo>
                    <a:pt x="16975" y="4348"/>
                  </a:lnTo>
                  <a:lnTo>
                    <a:pt x="17048" y="4324"/>
                  </a:lnTo>
                  <a:lnTo>
                    <a:pt x="17146" y="4299"/>
                  </a:lnTo>
                  <a:lnTo>
                    <a:pt x="17219" y="4275"/>
                  </a:lnTo>
                  <a:lnTo>
                    <a:pt x="17292" y="4226"/>
                  </a:lnTo>
                  <a:lnTo>
                    <a:pt x="17439" y="4055"/>
                  </a:lnTo>
                  <a:lnTo>
                    <a:pt x="17561" y="3884"/>
                  </a:lnTo>
                  <a:lnTo>
                    <a:pt x="17854" y="3469"/>
                  </a:lnTo>
                  <a:lnTo>
                    <a:pt x="18122" y="3005"/>
                  </a:lnTo>
                  <a:lnTo>
                    <a:pt x="18391" y="2516"/>
                  </a:lnTo>
                  <a:lnTo>
                    <a:pt x="18684" y="2028"/>
                  </a:lnTo>
                  <a:lnTo>
                    <a:pt x="19002" y="1491"/>
                  </a:lnTo>
                  <a:lnTo>
                    <a:pt x="19173" y="1246"/>
                  </a:lnTo>
                  <a:lnTo>
                    <a:pt x="19319" y="1051"/>
                  </a:lnTo>
                  <a:lnTo>
                    <a:pt x="19466" y="905"/>
                  </a:lnTo>
                  <a:lnTo>
                    <a:pt x="19539" y="880"/>
                  </a:lnTo>
                  <a:lnTo>
                    <a:pt x="19588" y="856"/>
                  </a:lnTo>
                  <a:lnTo>
                    <a:pt x="19661" y="856"/>
                  </a:lnTo>
                  <a:lnTo>
                    <a:pt x="19759" y="831"/>
                  </a:lnTo>
                  <a:lnTo>
                    <a:pt x="19832" y="782"/>
                  </a:lnTo>
                  <a:lnTo>
                    <a:pt x="19905" y="734"/>
                  </a:lnTo>
                  <a:lnTo>
                    <a:pt x="19954" y="660"/>
                  </a:lnTo>
                  <a:lnTo>
                    <a:pt x="19979" y="587"/>
                  </a:lnTo>
                  <a:lnTo>
                    <a:pt x="20003" y="514"/>
                  </a:lnTo>
                  <a:lnTo>
                    <a:pt x="20027" y="441"/>
                  </a:lnTo>
                  <a:lnTo>
                    <a:pt x="20003" y="343"/>
                  </a:lnTo>
                  <a:lnTo>
                    <a:pt x="19979" y="270"/>
                  </a:lnTo>
                  <a:lnTo>
                    <a:pt x="19954" y="196"/>
                  </a:lnTo>
                  <a:lnTo>
                    <a:pt x="19881" y="123"/>
                  </a:lnTo>
                  <a:lnTo>
                    <a:pt x="19832" y="74"/>
                  </a:lnTo>
                  <a:lnTo>
                    <a:pt x="19759" y="25"/>
                  </a:lnTo>
                  <a:lnTo>
                    <a:pt x="196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Shape 586"/>
            <p:cNvSpPr/>
            <p:nvPr/>
          </p:nvSpPr>
          <p:spPr>
            <a:xfrm>
              <a:off x="3282450" y="5160575"/>
              <a:ext cx="412750" cy="140475"/>
            </a:xfrm>
            <a:custGeom>
              <a:avLst/>
              <a:gdLst/>
              <a:ahLst/>
              <a:cxnLst/>
              <a:rect l="0" t="0" r="0" b="0"/>
              <a:pathLst>
                <a:path w="16510" h="5619" extrusionOk="0">
                  <a:moveTo>
                    <a:pt x="8475" y="1"/>
                  </a:moveTo>
                  <a:lnTo>
                    <a:pt x="8157" y="50"/>
                  </a:lnTo>
                  <a:lnTo>
                    <a:pt x="7840" y="99"/>
                  </a:lnTo>
                  <a:lnTo>
                    <a:pt x="7522" y="172"/>
                  </a:lnTo>
                  <a:lnTo>
                    <a:pt x="7229" y="270"/>
                  </a:lnTo>
                  <a:lnTo>
                    <a:pt x="6936" y="367"/>
                  </a:lnTo>
                  <a:lnTo>
                    <a:pt x="6643" y="514"/>
                  </a:lnTo>
                  <a:lnTo>
                    <a:pt x="6374" y="660"/>
                  </a:lnTo>
                  <a:lnTo>
                    <a:pt x="6106" y="807"/>
                  </a:lnTo>
                  <a:lnTo>
                    <a:pt x="5862" y="1002"/>
                  </a:lnTo>
                  <a:lnTo>
                    <a:pt x="5617" y="1173"/>
                  </a:lnTo>
                  <a:lnTo>
                    <a:pt x="5398" y="1393"/>
                  </a:lnTo>
                  <a:lnTo>
                    <a:pt x="5202" y="1613"/>
                  </a:lnTo>
                  <a:lnTo>
                    <a:pt x="5007" y="1857"/>
                  </a:lnTo>
                  <a:lnTo>
                    <a:pt x="4811" y="2101"/>
                  </a:lnTo>
                  <a:lnTo>
                    <a:pt x="4640" y="2370"/>
                  </a:lnTo>
                  <a:lnTo>
                    <a:pt x="4372" y="2272"/>
                  </a:lnTo>
                  <a:lnTo>
                    <a:pt x="4103" y="2223"/>
                  </a:lnTo>
                  <a:lnTo>
                    <a:pt x="3834" y="2199"/>
                  </a:lnTo>
                  <a:lnTo>
                    <a:pt x="3541" y="2175"/>
                  </a:lnTo>
                  <a:lnTo>
                    <a:pt x="3199" y="2199"/>
                  </a:lnTo>
                  <a:lnTo>
                    <a:pt x="2858" y="2248"/>
                  </a:lnTo>
                  <a:lnTo>
                    <a:pt x="2516" y="2345"/>
                  </a:lnTo>
                  <a:lnTo>
                    <a:pt x="2198" y="2443"/>
                  </a:lnTo>
                  <a:lnTo>
                    <a:pt x="1881" y="2590"/>
                  </a:lnTo>
                  <a:lnTo>
                    <a:pt x="1588" y="2761"/>
                  </a:lnTo>
                  <a:lnTo>
                    <a:pt x="1319" y="2956"/>
                  </a:lnTo>
                  <a:lnTo>
                    <a:pt x="1075" y="3176"/>
                  </a:lnTo>
                  <a:lnTo>
                    <a:pt x="855" y="3420"/>
                  </a:lnTo>
                  <a:lnTo>
                    <a:pt x="635" y="3689"/>
                  </a:lnTo>
                  <a:lnTo>
                    <a:pt x="464" y="3982"/>
                  </a:lnTo>
                  <a:lnTo>
                    <a:pt x="318" y="4275"/>
                  </a:lnTo>
                  <a:lnTo>
                    <a:pt x="195" y="4592"/>
                  </a:lnTo>
                  <a:lnTo>
                    <a:pt x="98" y="4910"/>
                  </a:lnTo>
                  <a:lnTo>
                    <a:pt x="24" y="5252"/>
                  </a:lnTo>
                  <a:lnTo>
                    <a:pt x="0" y="5618"/>
                  </a:lnTo>
                  <a:lnTo>
                    <a:pt x="16510" y="5618"/>
                  </a:lnTo>
                  <a:lnTo>
                    <a:pt x="16437" y="5423"/>
                  </a:lnTo>
                  <a:lnTo>
                    <a:pt x="16339" y="5252"/>
                  </a:lnTo>
                  <a:lnTo>
                    <a:pt x="16119" y="4934"/>
                  </a:lnTo>
                  <a:lnTo>
                    <a:pt x="15851" y="4641"/>
                  </a:lnTo>
                  <a:lnTo>
                    <a:pt x="15533" y="4397"/>
                  </a:lnTo>
                  <a:lnTo>
                    <a:pt x="15362" y="4299"/>
                  </a:lnTo>
                  <a:lnTo>
                    <a:pt x="15191" y="4202"/>
                  </a:lnTo>
                  <a:lnTo>
                    <a:pt x="15020" y="4104"/>
                  </a:lnTo>
                  <a:lnTo>
                    <a:pt x="14825" y="4055"/>
                  </a:lnTo>
                  <a:lnTo>
                    <a:pt x="14629" y="3982"/>
                  </a:lnTo>
                  <a:lnTo>
                    <a:pt x="14434" y="3957"/>
                  </a:lnTo>
                  <a:lnTo>
                    <a:pt x="14214" y="3933"/>
                  </a:lnTo>
                  <a:lnTo>
                    <a:pt x="14019" y="3909"/>
                  </a:lnTo>
                  <a:lnTo>
                    <a:pt x="13775" y="3933"/>
                  </a:lnTo>
                  <a:lnTo>
                    <a:pt x="13555" y="3957"/>
                  </a:lnTo>
                  <a:lnTo>
                    <a:pt x="13457" y="3542"/>
                  </a:lnTo>
                  <a:lnTo>
                    <a:pt x="13335" y="3151"/>
                  </a:lnTo>
                  <a:lnTo>
                    <a:pt x="13164" y="2761"/>
                  </a:lnTo>
                  <a:lnTo>
                    <a:pt x="12969" y="2394"/>
                  </a:lnTo>
                  <a:lnTo>
                    <a:pt x="12749" y="2052"/>
                  </a:lnTo>
                  <a:lnTo>
                    <a:pt x="12505" y="1710"/>
                  </a:lnTo>
                  <a:lnTo>
                    <a:pt x="12212" y="1417"/>
                  </a:lnTo>
                  <a:lnTo>
                    <a:pt x="11918" y="1124"/>
                  </a:lnTo>
                  <a:lnTo>
                    <a:pt x="11577" y="880"/>
                  </a:lnTo>
                  <a:lnTo>
                    <a:pt x="11235" y="660"/>
                  </a:lnTo>
                  <a:lnTo>
                    <a:pt x="10868" y="465"/>
                  </a:lnTo>
                  <a:lnTo>
                    <a:pt x="10477" y="294"/>
                  </a:lnTo>
                  <a:lnTo>
                    <a:pt x="10087" y="172"/>
                  </a:lnTo>
                  <a:lnTo>
                    <a:pt x="9672" y="74"/>
                  </a:lnTo>
                  <a:lnTo>
                    <a:pt x="9232" y="25"/>
                  </a:lnTo>
                  <a:lnTo>
                    <a:pt x="87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Shape 587"/>
            <p:cNvSpPr/>
            <p:nvPr/>
          </p:nvSpPr>
          <p:spPr>
            <a:xfrm>
              <a:off x="3473550" y="5012225"/>
              <a:ext cx="30550" cy="129450"/>
            </a:xfrm>
            <a:custGeom>
              <a:avLst/>
              <a:gdLst/>
              <a:ahLst/>
              <a:cxnLst/>
              <a:rect l="0" t="0" r="0" b="0"/>
              <a:pathLst>
                <a:path w="1222" h="5178" extrusionOk="0">
                  <a:moveTo>
                    <a:pt x="953" y="0"/>
                  </a:moveTo>
                  <a:lnTo>
                    <a:pt x="831" y="24"/>
                  </a:lnTo>
                  <a:lnTo>
                    <a:pt x="758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35" y="464"/>
                  </a:lnTo>
                  <a:lnTo>
                    <a:pt x="587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3" y="1246"/>
                  </a:lnTo>
                  <a:lnTo>
                    <a:pt x="74" y="1368"/>
                  </a:lnTo>
                  <a:lnTo>
                    <a:pt x="25" y="1490"/>
                  </a:lnTo>
                  <a:lnTo>
                    <a:pt x="0" y="1636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4" y="2271"/>
                  </a:lnTo>
                  <a:lnTo>
                    <a:pt x="123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6"/>
                  </a:lnTo>
                  <a:lnTo>
                    <a:pt x="587" y="3029"/>
                  </a:lnTo>
                  <a:lnTo>
                    <a:pt x="635" y="3175"/>
                  </a:lnTo>
                  <a:lnTo>
                    <a:pt x="660" y="3346"/>
                  </a:lnTo>
                  <a:lnTo>
                    <a:pt x="635" y="3541"/>
                  </a:lnTo>
                  <a:lnTo>
                    <a:pt x="587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3" y="4299"/>
                  </a:lnTo>
                  <a:lnTo>
                    <a:pt x="74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0" y="5007"/>
                  </a:lnTo>
                  <a:lnTo>
                    <a:pt x="74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09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2" y="3517"/>
                  </a:lnTo>
                  <a:lnTo>
                    <a:pt x="1222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60"/>
                  </a:lnTo>
                  <a:lnTo>
                    <a:pt x="953" y="2564"/>
                  </a:lnTo>
                  <a:lnTo>
                    <a:pt x="831" y="2394"/>
                  </a:lnTo>
                  <a:lnTo>
                    <a:pt x="709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09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22" y="293"/>
                  </a:lnTo>
                  <a:lnTo>
                    <a:pt x="1222" y="171"/>
                  </a:lnTo>
                  <a:lnTo>
                    <a:pt x="1148" y="98"/>
                  </a:lnTo>
                  <a:lnTo>
                    <a:pt x="1051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Shape 588"/>
            <p:cNvSpPr/>
            <p:nvPr/>
          </p:nvSpPr>
          <p:spPr>
            <a:xfrm>
              <a:off x="3429575" y="5012225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6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2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70" y="1026"/>
                  </a:lnTo>
                  <a:lnTo>
                    <a:pt x="148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36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71"/>
                  </a:lnTo>
                  <a:lnTo>
                    <a:pt x="148" y="2394"/>
                  </a:lnTo>
                  <a:lnTo>
                    <a:pt x="270" y="2613"/>
                  </a:lnTo>
                  <a:lnTo>
                    <a:pt x="416" y="2784"/>
                  </a:lnTo>
                  <a:lnTo>
                    <a:pt x="514" y="2906"/>
                  </a:lnTo>
                  <a:lnTo>
                    <a:pt x="612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1"/>
                  </a:lnTo>
                  <a:lnTo>
                    <a:pt x="612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70" y="4103"/>
                  </a:lnTo>
                  <a:lnTo>
                    <a:pt x="148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4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8" y="3688"/>
                  </a:lnTo>
                  <a:lnTo>
                    <a:pt x="1222" y="3517"/>
                  </a:lnTo>
                  <a:lnTo>
                    <a:pt x="1247" y="3346"/>
                  </a:lnTo>
                  <a:lnTo>
                    <a:pt x="1222" y="3175"/>
                  </a:lnTo>
                  <a:lnTo>
                    <a:pt x="1198" y="3029"/>
                  </a:lnTo>
                  <a:lnTo>
                    <a:pt x="1149" y="2882"/>
                  </a:lnTo>
                  <a:lnTo>
                    <a:pt x="1100" y="2760"/>
                  </a:lnTo>
                  <a:lnTo>
                    <a:pt x="978" y="2564"/>
                  </a:lnTo>
                  <a:lnTo>
                    <a:pt x="831" y="2394"/>
                  </a:lnTo>
                  <a:lnTo>
                    <a:pt x="734" y="2271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6"/>
                  </a:lnTo>
                  <a:lnTo>
                    <a:pt x="636" y="1490"/>
                  </a:lnTo>
                  <a:lnTo>
                    <a:pt x="734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8" y="611"/>
                  </a:lnTo>
                  <a:lnTo>
                    <a:pt x="1222" y="464"/>
                  </a:lnTo>
                  <a:lnTo>
                    <a:pt x="1247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6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Shape 589"/>
            <p:cNvSpPr/>
            <p:nvPr/>
          </p:nvSpPr>
          <p:spPr>
            <a:xfrm>
              <a:off x="3516900" y="5012225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5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3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36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71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3" y="2906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1"/>
                  </a:lnTo>
                  <a:lnTo>
                    <a:pt x="611" y="3688"/>
                  </a:lnTo>
                  <a:lnTo>
                    <a:pt x="513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4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099" y="3932"/>
                  </a:lnTo>
                  <a:lnTo>
                    <a:pt x="1173" y="3810"/>
                  </a:lnTo>
                  <a:lnTo>
                    <a:pt x="1197" y="3688"/>
                  </a:lnTo>
                  <a:lnTo>
                    <a:pt x="1246" y="3517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197" y="3029"/>
                  </a:lnTo>
                  <a:lnTo>
                    <a:pt x="1173" y="2882"/>
                  </a:lnTo>
                  <a:lnTo>
                    <a:pt x="1099" y="2760"/>
                  </a:lnTo>
                  <a:lnTo>
                    <a:pt x="977" y="2564"/>
                  </a:lnTo>
                  <a:lnTo>
                    <a:pt x="831" y="2394"/>
                  </a:lnTo>
                  <a:lnTo>
                    <a:pt x="733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099" y="879"/>
                  </a:lnTo>
                  <a:lnTo>
                    <a:pt x="1173" y="757"/>
                  </a:lnTo>
                  <a:lnTo>
                    <a:pt x="1197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73" y="98"/>
                  </a:lnTo>
                  <a:lnTo>
                    <a:pt x="1075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Shape 590"/>
          <p:cNvGrpSpPr/>
          <p:nvPr/>
        </p:nvGrpSpPr>
        <p:grpSpPr>
          <a:xfrm>
            <a:off x="4132117" y="4983461"/>
            <a:ext cx="459424" cy="417561"/>
            <a:chOff x="4562200" y="4968250"/>
            <a:chExt cx="549550" cy="499475"/>
          </a:xfrm>
          <a:solidFill>
            <a:srgbClr val="149C91"/>
          </a:solidFill>
        </p:grpSpPr>
        <p:sp>
          <p:nvSpPr>
            <p:cNvPr id="251" name="Shape 591"/>
            <p:cNvSpPr/>
            <p:nvPr/>
          </p:nvSpPr>
          <p:spPr>
            <a:xfrm>
              <a:off x="4842450" y="5242400"/>
              <a:ext cx="213125" cy="225325"/>
            </a:xfrm>
            <a:custGeom>
              <a:avLst/>
              <a:gdLst/>
              <a:ahLst/>
              <a:cxnLst/>
              <a:rect l="0" t="0" r="0" b="0"/>
              <a:pathLst>
                <a:path w="8525" h="9013" extrusionOk="0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Shape 592"/>
            <p:cNvSpPr/>
            <p:nvPr/>
          </p:nvSpPr>
          <p:spPr>
            <a:xfrm>
              <a:off x="4617775" y="5241800"/>
              <a:ext cx="212500" cy="225925"/>
            </a:xfrm>
            <a:custGeom>
              <a:avLst/>
              <a:gdLst/>
              <a:ahLst/>
              <a:cxnLst/>
              <a:rect l="0" t="0" r="0" b="0"/>
              <a:pathLst>
                <a:path w="8500" h="9037" extrusionOk="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Shape 593"/>
            <p:cNvSpPr/>
            <p:nvPr/>
          </p:nvSpPr>
          <p:spPr>
            <a:xfrm>
              <a:off x="4631200" y="4968250"/>
              <a:ext cx="411550" cy="236325"/>
            </a:xfrm>
            <a:custGeom>
              <a:avLst/>
              <a:gdLst/>
              <a:ahLst/>
              <a:cxnLst/>
              <a:rect l="0" t="0" r="0" b="0"/>
              <a:pathLst>
                <a:path w="16462" h="9453" extrusionOk="0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Shape 594"/>
            <p:cNvSpPr/>
            <p:nvPr/>
          </p:nvSpPr>
          <p:spPr>
            <a:xfrm>
              <a:off x="4562200" y="5094025"/>
              <a:ext cx="274800" cy="226550"/>
            </a:xfrm>
            <a:custGeom>
              <a:avLst/>
              <a:gdLst/>
              <a:ahLst/>
              <a:cxnLst/>
              <a:rect l="0" t="0" r="0" b="0"/>
              <a:pathLst>
                <a:path w="10992" h="9062" extrusionOk="0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Shape 595"/>
            <p:cNvSpPr/>
            <p:nvPr/>
          </p:nvSpPr>
          <p:spPr>
            <a:xfrm>
              <a:off x="4836975" y="5094025"/>
              <a:ext cx="274775" cy="226550"/>
            </a:xfrm>
            <a:custGeom>
              <a:avLst/>
              <a:gdLst/>
              <a:ahLst/>
              <a:cxnLst/>
              <a:rect l="0" t="0" r="0" b="0"/>
              <a:pathLst>
                <a:path w="10991" h="9062" extrusionOk="0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Shape 596"/>
          <p:cNvGrpSpPr/>
          <p:nvPr/>
        </p:nvGrpSpPr>
        <p:grpSpPr>
          <a:xfrm>
            <a:off x="3639045" y="5006952"/>
            <a:ext cx="318516" cy="370076"/>
            <a:chOff x="3972400" y="4996350"/>
            <a:chExt cx="381000" cy="442675"/>
          </a:xfrm>
          <a:solidFill>
            <a:srgbClr val="149C91"/>
          </a:solidFill>
        </p:grpSpPr>
        <p:sp>
          <p:nvSpPr>
            <p:cNvPr id="257" name="Shape 597"/>
            <p:cNvSpPr/>
            <p:nvPr/>
          </p:nvSpPr>
          <p:spPr>
            <a:xfrm>
              <a:off x="4157400" y="4996350"/>
              <a:ext cx="86725" cy="103200"/>
            </a:xfrm>
            <a:custGeom>
              <a:avLst/>
              <a:gdLst/>
              <a:ahLst/>
              <a:cxnLst/>
              <a:rect l="0" t="0" r="0" b="0"/>
              <a:pathLst>
                <a:path w="3469" h="4128" extrusionOk="0">
                  <a:moveTo>
                    <a:pt x="3395" y="0"/>
                  </a:moveTo>
                  <a:lnTo>
                    <a:pt x="3029" y="98"/>
                  </a:lnTo>
                  <a:lnTo>
                    <a:pt x="2638" y="195"/>
                  </a:lnTo>
                  <a:lnTo>
                    <a:pt x="2149" y="342"/>
                  </a:lnTo>
                  <a:lnTo>
                    <a:pt x="1661" y="537"/>
                  </a:lnTo>
                  <a:lnTo>
                    <a:pt x="1392" y="659"/>
                  </a:lnTo>
                  <a:lnTo>
                    <a:pt x="1148" y="806"/>
                  </a:lnTo>
                  <a:lnTo>
                    <a:pt x="904" y="953"/>
                  </a:lnTo>
                  <a:lnTo>
                    <a:pt x="684" y="1124"/>
                  </a:lnTo>
                  <a:lnTo>
                    <a:pt x="489" y="1319"/>
                  </a:lnTo>
                  <a:lnTo>
                    <a:pt x="318" y="1514"/>
                  </a:lnTo>
                  <a:lnTo>
                    <a:pt x="196" y="1710"/>
                  </a:lnTo>
                  <a:lnTo>
                    <a:pt x="98" y="1929"/>
                  </a:lnTo>
                  <a:lnTo>
                    <a:pt x="49" y="2149"/>
                  </a:lnTo>
                  <a:lnTo>
                    <a:pt x="0" y="2369"/>
                  </a:lnTo>
                  <a:lnTo>
                    <a:pt x="0" y="2589"/>
                  </a:lnTo>
                  <a:lnTo>
                    <a:pt x="25" y="2784"/>
                  </a:lnTo>
                  <a:lnTo>
                    <a:pt x="49" y="2980"/>
                  </a:lnTo>
                  <a:lnTo>
                    <a:pt x="98" y="3175"/>
                  </a:lnTo>
                  <a:lnTo>
                    <a:pt x="220" y="3517"/>
                  </a:lnTo>
                  <a:lnTo>
                    <a:pt x="342" y="3786"/>
                  </a:lnTo>
                  <a:lnTo>
                    <a:pt x="489" y="4030"/>
                  </a:lnTo>
                  <a:lnTo>
                    <a:pt x="757" y="4079"/>
                  </a:lnTo>
                  <a:lnTo>
                    <a:pt x="1050" y="4103"/>
                  </a:lnTo>
                  <a:lnTo>
                    <a:pt x="1392" y="4128"/>
                  </a:lnTo>
                  <a:lnTo>
                    <a:pt x="1588" y="4103"/>
                  </a:lnTo>
                  <a:lnTo>
                    <a:pt x="1808" y="4079"/>
                  </a:lnTo>
                  <a:lnTo>
                    <a:pt x="2003" y="4030"/>
                  </a:lnTo>
                  <a:lnTo>
                    <a:pt x="2198" y="3957"/>
                  </a:lnTo>
                  <a:lnTo>
                    <a:pt x="2394" y="3859"/>
                  </a:lnTo>
                  <a:lnTo>
                    <a:pt x="2589" y="3737"/>
                  </a:lnTo>
                  <a:lnTo>
                    <a:pt x="2760" y="3590"/>
                  </a:lnTo>
                  <a:lnTo>
                    <a:pt x="2931" y="3395"/>
                  </a:lnTo>
                  <a:lnTo>
                    <a:pt x="3053" y="3175"/>
                  </a:lnTo>
                  <a:lnTo>
                    <a:pt x="3175" y="2931"/>
                  </a:lnTo>
                  <a:lnTo>
                    <a:pt x="3273" y="2662"/>
                  </a:lnTo>
                  <a:lnTo>
                    <a:pt x="3346" y="2394"/>
                  </a:lnTo>
                  <a:lnTo>
                    <a:pt x="3395" y="2125"/>
                  </a:lnTo>
                  <a:lnTo>
                    <a:pt x="3419" y="1832"/>
                  </a:lnTo>
                  <a:lnTo>
                    <a:pt x="3468" y="1294"/>
                  </a:lnTo>
                  <a:lnTo>
                    <a:pt x="3468" y="782"/>
                  </a:lnTo>
                  <a:lnTo>
                    <a:pt x="3444" y="391"/>
                  </a:lnTo>
                  <a:lnTo>
                    <a:pt x="33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Shape 598"/>
            <p:cNvSpPr/>
            <p:nvPr/>
          </p:nvSpPr>
          <p:spPr>
            <a:xfrm>
              <a:off x="3972400" y="5048250"/>
              <a:ext cx="381000" cy="390775"/>
            </a:xfrm>
            <a:custGeom>
              <a:avLst/>
              <a:gdLst/>
              <a:ahLst/>
              <a:cxnLst/>
              <a:rect l="0" t="0" r="0" b="0"/>
              <a:pathLst>
                <a:path w="15240" h="15631" extrusionOk="0">
                  <a:moveTo>
                    <a:pt x="4689" y="3810"/>
                  </a:moveTo>
                  <a:lnTo>
                    <a:pt x="4787" y="3834"/>
                  </a:lnTo>
                  <a:lnTo>
                    <a:pt x="4860" y="3908"/>
                  </a:lnTo>
                  <a:lnTo>
                    <a:pt x="4885" y="4005"/>
                  </a:lnTo>
                  <a:lnTo>
                    <a:pt x="4885" y="4103"/>
                  </a:lnTo>
                  <a:lnTo>
                    <a:pt x="4836" y="4176"/>
                  </a:lnTo>
                  <a:lnTo>
                    <a:pt x="4787" y="4250"/>
                  </a:lnTo>
                  <a:lnTo>
                    <a:pt x="4689" y="4298"/>
                  </a:lnTo>
                  <a:lnTo>
                    <a:pt x="4421" y="4347"/>
                  </a:lnTo>
                  <a:lnTo>
                    <a:pt x="4176" y="4421"/>
                  </a:lnTo>
                  <a:lnTo>
                    <a:pt x="3957" y="4518"/>
                  </a:lnTo>
                  <a:lnTo>
                    <a:pt x="3737" y="4640"/>
                  </a:lnTo>
                  <a:lnTo>
                    <a:pt x="3566" y="4787"/>
                  </a:lnTo>
                  <a:lnTo>
                    <a:pt x="3395" y="4933"/>
                  </a:lnTo>
                  <a:lnTo>
                    <a:pt x="3248" y="5080"/>
                  </a:lnTo>
                  <a:lnTo>
                    <a:pt x="3102" y="5251"/>
                  </a:lnTo>
                  <a:lnTo>
                    <a:pt x="3004" y="5422"/>
                  </a:lnTo>
                  <a:lnTo>
                    <a:pt x="2882" y="5617"/>
                  </a:lnTo>
                  <a:lnTo>
                    <a:pt x="2735" y="5984"/>
                  </a:lnTo>
                  <a:lnTo>
                    <a:pt x="2613" y="6374"/>
                  </a:lnTo>
                  <a:lnTo>
                    <a:pt x="2516" y="6765"/>
                  </a:lnTo>
                  <a:lnTo>
                    <a:pt x="2491" y="6838"/>
                  </a:lnTo>
                  <a:lnTo>
                    <a:pt x="2442" y="6912"/>
                  </a:lnTo>
                  <a:lnTo>
                    <a:pt x="2369" y="6936"/>
                  </a:lnTo>
                  <a:lnTo>
                    <a:pt x="2296" y="6961"/>
                  </a:lnTo>
                  <a:lnTo>
                    <a:pt x="2247" y="6961"/>
                  </a:lnTo>
                  <a:lnTo>
                    <a:pt x="2149" y="6912"/>
                  </a:lnTo>
                  <a:lnTo>
                    <a:pt x="2076" y="6863"/>
                  </a:lnTo>
                  <a:lnTo>
                    <a:pt x="2052" y="6765"/>
                  </a:lnTo>
                  <a:lnTo>
                    <a:pt x="2052" y="6668"/>
                  </a:lnTo>
                  <a:lnTo>
                    <a:pt x="2100" y="6374"/>
                  </a:lnTo>
                  <a:lnTo>
                    <a:pt x="2174" y="6106"/>
                  </a:lnTo>
                  <a:lnTo>
                    <a:pt x="2271" y="5837"/>
                  </a:lnTo>
                  <a:lnTo>
                    <a:pt x="2369" y="5593"/>
                  </a:lnTo>
                  <a:lnTo>
                    <a:pt x="2491" y="5349"/>
                  </a:lnTo>
                  <a:lnTo>
                    <a:pt x="2613" y="5129"/>
                  </a:lnTo>
                  <a:lnTo>
                    <a:pt x="2760" y="4933"/>
                  </a:lnTo>
                  <a:lnTo>
                    <a:pt x="2906" y="4738"/>
                  </a:lnTo>
                  <a:lnTo>
                    <a:pt x="3077" y="4567"/>
                  </a:lnTo>
                  <a:lnTo>
                    <a:pt x="3248" y="4396"/>
                  </a:lnTo>
                  <a:lnTo>
                    <a:pt x="3444" y="4250"/>
                  </a:lnTo>
                  <a:lnTo>
                    <a:pt x="3663" y="4128"/>
                  </a:lnTo>
                  <a:lnTo>
                    <a:pt x="3883" y="4030"/>
                  </a:lnTo>
                  <a:lnTo>
                    <a:pt x="4103" y="3932"/>
                  </a:lnTo>
                  <a:lnTo>
                    <a:pt x="4347" y="3859"/>
                  </a:lnTo>
                  <a:lnTo>
                    <a:pt x="4616" y="3810"/>
                  </a:lnTo>
                  <a:close/>
                  <a:moveTo>
                    <a:pt x="6374" y="0"/>
                  </a:moveTo>
                  <a:lnTo>
                    <a:pt x="6008" y="293"/>
                  </a:lnTo>
                  <a:lnTo>
                    <a:pt x="6301" y="953"/>
                  </a:lnTo>
                  <a:lnTo>
                    <a:pt x="7083" y="2687"/>
                  </a:lnTo>
                  <a:lnTo>
                    <a:pt x="6619" y="2662"/>
                  </a:lnTo>
                  <a:lnTo>
                    <a:pt x="6179" y="2638"/>
                  </a:lnTo>
                  <a:lnTo>
                    <a:pt x="5373" y="2516"/>
                  </a:lnTo>
                  <a:lnTo>
                    <a:pt x="4592" y="2516"/>
                  </a:lnTo>
                  <a:lnTo>
                    <a:pt x="4421" y="2540"/>
                  </a:lnTo>
                  <a:lnTo>
                    <a:pt x="4225" y="2589"/>
                  </a:lnTo>
                  <a:lnTo>
                    <a:pt x="4030" y="2662"/>
                  </a:lnTo>
                  <a:lnTo>
                    <a:pt x="3834" y="2735"/>
                  </a:lnTo>
                  <a:lnTo>
                    <a:pt x="3419" y="2955"/>
                  </a:lnTo>
                  <a:lnTo>
                    <a:pt x="3004" y="3175"/>
                  </a:lnTo>
                  <a:lnTo>
                    <a:pt x="2638" y="3444"/>
                  </a:lnTo>
                  <a:lnTo>
                    <a:pt x="2271" y="3712"/>
                  </a:lnTo>
                  <a:lnTo>
                    <a:pt x="1929" y="4030"/>
                  </a:lnTo>
                  <a:lnTo>
                    <a:pt x="1612" y="4347"/>
                  </a:lnTo>
                  <a:lnTo>
                    <a:pt x="1319" y="4689"/>
                  </a:lnTo>
                  <a:lnTo>
                    <a:pt x="1075" y="5056"/>
                  </a:lnTo>
                  <a:lnTo>
                    <a:pt x="830" y="5446"/>
                  </a:lnTo>
                  <a:lnTo>
                    <a:pt x="611" y="5862"/>
                  </a:lnTo>
                  <a:lnTo>
                    <a:pt x="440" y="6301"/>
                  </a:lnTo>
                  <a:lnTo>
                    <a:pt x="293" y="6741"/>
                  </a:lnTo>
                  <a:lnTo>
                    <a:pt x="171" y="7205"/>
                  </a:lnTo>
                  <a:lnTo>
                    <a:pt x="73" y="7693"/>
                  </a:lnTo>
                  <a:lnTo>
                    <a:pt x="24" y="8206"/>
                  </a:lnTo>
                  <a:lnTo>
                    <a:pt x="0" y="8719"/>
                  </a:lnTo>
                  <a:lnTo>
                    <a:pt x="24" y="9256"/>
                  </a:lnTo>
                  <a:lnTo>
                    <a:pt x="73" y="9794"/>
                  </a:lnTo>
                  <a:lnTo>
                    <a:pt x="171" y="10307"/>
                  </a:lnTo>
                  <a:lnTo>
                    <a:pt x="293" y="10795"/>
                  </a:lnTo>
                  <a:lnTo>
                    <a:pt x="464" y="11308"/>
                  </a:lnTo>
                  <a:lnTo>
                    <a:pt x="659" y="11772"/>
                  </a:lnTo>
                  <a:lnTo>
                    <a:pt x="879" y="12236"/>
                  </a:lnTo>
                  <a:lnTo>
                    <a:pt x="1123" y="12676"/>
                  </a:lnTo>
                  <a:lnTo>
                    <a:pt x="1392" y="13091"/>
                  </a:lnTo>
                  <a:lnTo>
                    <a:pt x="1710" y="13506"/>
                  </a:lnTo>
                  <a:lnTo>
                    <a:pt x="2027" y="13872"/>
                  </a:lnTo>
                  <a:lnTo>
                    <a:pt x="2393" y="14239"/>
                  </a:lnTo>
                  <a:lnTo>
                    <a:pt x="2760" y="14581"/>
                  </a:lnTo>
                  <a:lnTo>
                    <a:pt x="3151" y="14874"/>
                  </a:lnTo>
                  <a:lnTo>
                    <a:pt x="3590" y="15167"/>
                  </a:lnTo>
                  <a:lnTo>
                    <a:pt x="4030" y="15411"/>
                  </a:lnTo>
                  <a:lnTo>
                    <a:pt x="4225" y="15509"/>
                  </a:lnTo>
                  <a:lnTo>
                    <a:pt x="4421" y="15582"/>
                  </a:lnTo>
                  <a:lnTo>
                    <a:pt x="4640" y="15631"/>
                  </a:lnTo>
                  <a:lnTo>
                    <a:pt x="5275" y="15631"/>
                  </a:lnTo>
                  <a:lnTo>
                    <a:pt x="5739" y="15558"/>
                  </a:lnTo>
                  <a:lnTo>
                    <a:pt x="6668" y="15362"/>
                  </a:lnTo>
                  <a:lnTo>
                    <a:pt x="7132" y="15289"/>
                  </a:lnTo>
                  <a:lnTo>
                    <a:pt x="7376" y="15264"/>
                  </a:lnTo>
                  <a:lnTo>
                    <a:pt x="7864" y="15264"/>
                  </a:lnTo>
                  <a:lnTo>
                    <a:pt x="8108" y="15289"/>
                  </a:lnTo>
                  <a:lnTo>
                    <a:pt x="8597" y="15362"/>
                  </a:lnTo>
                  <a:lnTo>
                    <a:pt x="9549" y="15558"/>
                  </a:lnTo>
                  <a:lnTo>
                    <a:pt x="9989" y="15606"/>
                  </a:lnTo>
                  <a:lnTo>
                    <a:pt x="10209" y="15631"/>
                  </a:lnTo>
                  <a:lnTo>
                    <a:pt x="10429" y="15631"/>
                  </a:lnTo>
                  <a:lnTo>
                    <a:pt x="10648" y="15606"/>
                  </a:lnTo>
                  <a:lnTo>
                    <a:pt x="10868" y="15558"/>
                  </a:lnTo>
                  <a:lnTo>
                    <a:pt x="11064" y="15484"/>
                  </a:lnTo>
                  <a:lnTo>
                    <a:pt x="11283" y="15387"/>
                  </a:lnTo>
                  <a:lnTo>
                    <a:pt x="11723" y="15142"/>
                  </a:lnTo>
                  <a:lnTo>
                    <a:pt x="12114" y="14849"/>
                  </a:lnTo>
                  <a:lnTo>
                    <a:pt x="12529" y="14532"/>
                  </a:lnTo>
                  <a:lnTo>
                    <a:pt x="12895" y="14214"/>
                  </a:lnTo>
                  <a:lnTo>
                    <a:pt x="13237" y="13848"/>
                  </a:lnTo>
                  <a:lnTo>
                    <a:pt x="13555" y="13457"/>
                  </a:lnTo>
                  <a:lnTo>
                    <a:pt x="13872" y="13066"/>
                  </a:lnTo>
                  <a:lnTo>
                    <a:pt x="14141" y="12651"/>
                  </a:lnTo>
                  <a:lnTo>
                    <a:pt x="14385" y="12212"/>
                  </a:lnTo>
                  <a:lnTo>
                    <a:pt x="14605" y="11748"/>
                  </a:lnTo>
                  <a:lnTo>
                    <a:pt x="14800" y="11283"/>
                  </a:lnTo>
                  <a:lnTo>
                    <a:pt x="14947" y="10795"/>
                  </a:lnTo>
                  <a:lnTo>
                    <a:pt x="15069" y="10282"/>
                  </a:lnTo>
                  <a:lnTo>
                    <a:pt x="15167" y="9769"/>
                  </a:lnTo>
                  <a:lnTo>
                    <a:pt x="15216" y="9256"/>
                  </a:lnTo>
                  <a:lnTo>
                    <a:pt x="15240" y="8719"/>
                  </a:lnTo>
                  <a:lnTo>
                    <a:pt x="15216" y="8182"/>
                  </a:lnTo>
                  <a:lnTo>
                    <a:pt x="15167" y="7669"/>
                  </a:lnTo>
                  <a:lnTo>
                    <a:pt x="15069" y="7180"/>
                  </a:lnTo>
                  <a:lnTo>
                    <a:pt x="14947" y="6692"/>
                  </a:lnTo>
                  <a:lnTo>
                    <a:pt x="14776" y="6252"/>
                  </a:lnTo>
                  <a:lnTo>
                    <a:pt x="14605" y="5813"/>
                  </a:lnTo>
                  <a:lnTo>
                    <a:pt x="14385" y="5398"/>
                  </a:lnTo>
                  <a:lnTo>
                    <a:pt x="14141" y="5007"/>
                  </a:lnTo>
                  <a:lnTo>
                    <a:pt x="13848" y="4616"/>
                  </a:lnTo>
                  <a:lnTo>
                    <a:pt x="13555" y="4274"/>
                  </a:lnTo>
                  <a:lnTo>
                    <a:pt x="13213" y="3957"/>
                  </a:lnTo>
                  <a:lnTo>
                    <a:pt x="12871" y="3639"/>
                  </a:lnTo>
                  <a:lnTo>
                    <a:pt x="12505" y="3370"/>
                  </a:lnTo>
                  <a:lnTo>
                    <a:pt x="12089" y="3102"/>
                  </a:lnTo>
                  <a:lnTo>
                    <a:pt x="11674" y="2858"/>
                  </a:lnTo>
                  <a:lnTo>
                    <a:pt x="11259" y="2662"/>
                  </a:lnTo>
                  <a:lnTo>
                    <a:pt x="11064" y="2589"/>
                  </a:lnTo>
                  <a:lnTo>
                    <a:pt x="10893" y="2540"/>
                  </a:lnTo>
                  <a:lnTo>
                    <a:pt x="10697" y="2516"/>
                  </a:lnTo>
                  <a:lnTo>
                    <a:pt x="10526" y="2491"/>
                  </a:lnTo>
                  <a:lnTo>
                    <a:pt x="10111" y="2491"/>
                  </a:lnTo>
                  <a:lnTo>
                    <a:pt x="9696" y="2516"/>
                  </a:lnTo>
                  <a:lnTo>
                    <a:pt x="8841" y="2613"/>
                  </a:lnTo>
                  <a:lnTo>
                    <a:pt x="8426" y="2662"/>
                  </a:lnTo>
                  <a:lnTo>
                    <a:pt x="7986" y="2687"/>
                  </a:lnTo>
                  <a:lnTo>
                    <a:pt x="63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Shape 599"/>
          <p:cNvGrpSpPr/>
          <p:nvPr/>
        </p:nvGrpSpPr>
        <p:grpSpPr>
          <a:xfrm>
            <a:off x="4699741" y="4975811"/>
            <a:ext cx="451252" cy="432860"/>
            <a:chOff x="5241175" y="4959100"/>
            <a:chExt cx="539775" cy="517775"/>
          </a:xfrm>
          <a:solidFill>
            <a:srgbClr val="149C91"/>
          </a:solidFill>
        </p:grpSpPr>
        <p:sp>
          <p:nvSpPr>
            <p:cNvPr id="260" name="Shape 600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Shape 601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Shape 60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Shape 60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Shape 604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Shape 60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Shape 606"/>
          <p:cNvSpPr/>
          <p:nvPr/>
        </p:nvSpPr>
        <p:spPr>
          <a:xfrm>
            <a:off x="5290502" y="5082650"/>
            <a:ext cx="397142" cy="219513"/>
          </a:xfrm>
          <a:custGeom>
            <a:avLst/>
            <a:gdLst/>
            <a:ahLst/>
            <a:cxnLst/>
            <a:rect l="0" t="0" r="0" b="0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149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Shape 607"/>
          <p:cNvGrpSpPr/>
          <p:nvPr/>
        </p:nvGrpSpPr>
        <p:grpSpPr>
          <a:xfrm>
            <a:off x="5906925" y="5040120"/>
            <a:ext cx="289444" cy="332833"/>
            <a:chOff x="6685175" y="5036025"/>
            <a:chExt cx="346225" cy="398125"/>
          </a:xfrm>
          <a:solidFill>
            <a:srgbClr val="149C91"/>
          </a:solidFill>
        </p:grpSpPr>
        <p:sp>
          <p:nvSpPr>
            <p:cNvPr id="268" name="Shape 608"/>
            <p:cNvSpPr/>
            <p:nvPr/>
          </p:nvSpPr>
          <p:spPr>
            <a:xfrm>
              <a:off x="6743800" y="5036025"/>
              <a:ext cx="105650" cy="147775"/>
            </a:xfrm>
            <a:custGeom>
              <a:avLst/>
              <a:gdLst/>
              <a:ahLst/>
              <a:cxnLst/>
              <a:rect l="0" t="0" r="0" b="0"/>
              <a:pathLst>
                <a:path w="4226" h="5911" extrusionOk="0">
                  <a:moveTo>
                    <a:pt x="2931" y="1"/>
                  </a:moveTo>
                  <a:lnTo>
                    <a:pt x="2736" y="25"/>
                  </a:lnTo>
                  <a:lnTo>
                    <a:pt x="2516" y="74"/>
                  </a:lnTo>
                  <a:lnTo>
                    <a:pt x="2272" y="147"/>
                  </a:lnTo>
                  <a:lnTo>
                    <a:pt x="2027" y="269"/>
                  </a:lnTo>
                  <a:lnTo>
                    <a:pt x="1783" y="416"/>
                  </a:lnTo>
                  <a:lnTo>
                    <a:pt x="1539" y="611"/>
                  </a:lnTo>
                  <a:lnTo>
                    <a:pt x="1319" y="807"/>
                  </a:lnTo>
                  <a:lnTo>
                    <a:pt x="1075" y="1026"/>
                  </a:lnTo>
                  <a:lnTo>
                    <a:pt x="855" y="1271"/>
                  </a:lnTo>
                  <a:lnTo>
                    <a:pt x="660" y="1539"/>
                  </a:lnTo>
                  <a:lnTo>
                    <a:pt x="489" y="1808"/>
                  </a:lnTo>
                  <a:lnTo>
                    <a:pt x="318" y="2101"/>
                  </a:lnTo>
                  <a:lnTo>
                    <a:pt x="196" y="2370"/>
                  </a:lnTo>
                  <a:lnTo>
                    <a:pt x="98" y="2663"/>
                  </a:lnTo>
                  <a:lnTo>
                    <a:pt x="25" y="2956"/>
                  </a:lnTo>
                  <a:lnTo>
                    <a:pt x="0" y="3249"/>
                  </a:lnTo>
                  <a:lnTo>
                    <a:pt x="0" y="3517"/>
                  </a:lnTo>
                  <a:lnTo>
                    <a:pt x="49" y="3786"/>
                  </a:lnTo>
                  <a:lnTo>
                    <a:pt x="122" y="4055"/>
                  </a:lnTo>
                  <a:lnTo>
                    <a:pt x="196" y="4299"/>
                  </a:lnTo>
                  <a:lnTo>
                    <a:pt x="293" y="4543"/>
                  </a:lnTo>
                  <a:lnTo>
                    <a:pt x="415" y="4763"/>
                  </a:lnTo>
                  <a:lnTo>
                    <a:pt x="562" y="4958"/>
                  </a:lnTo>
                  <a:lnTo>
                    <a:pt x="708" y="5154"/>
                  </a:lnTo>
                  <a:lnTo>
                    <a:pt x="855" y="5325"/>
                  </a:lnTo>
                  <a:lnTo>
                    <a:pt x="1026" y="5471"/>
                  </a:lnTo>
                  <a:lnTo>
                    <a:pt x="1221" y="5618"/>
                  </a:lnTo>
                  <a:lnTo>
                    <a:pt x="1392" y="5716"/>
                  </a:lnTo>
                  <a:lnTo>
                    <a:pt x="1588" y="5813"/>
                  </a:lnTo>
                  <a:lnTo>
                    <a:pt x="1807" y="5862"/>
                  </a:lnTo>
                  <a:lnTo>
                    <a:pt x="2003" y="5911"/>
                  </a:lnTo>
                  <a:lnTo>
                    <a:pt x="2442" y="5911"/>
                  </a:lnTo>
                  <a:lnTo>
                    <a:pt x="2662" y="5862"/>
                  </a:lnTo>
                  <a:lnTo>
                    <a:pt x="2858" y="5789"/>
                  </a:lnTo>
                  <a:lnTo>
                    <a:pt x="3053" y="5716"/>
                  </a:lnTo>
                  <a:lnTo>
                    <a:pt x="3224" y="5593"/>
                  </a:lnTo>
                  <a:lnTo>
                    <a:pt x="3395" y="5471"/>
                  </a:lnTo>
                  <a:lnTo>
                    <a:pt x="3541" y="5300"/>
                  </a:lnTo>
                  <a:lnTo>
                    <a:pt x="3688" y="5129"/>
                  </a:lnTo>
                  <a:lnTo>
                    <a:pt x="3810" y="4934"/>
                  </a:lnTo>
                  <a:lnTo>
                    <a:pt x="3932" y="4739"/>
                  </a:lnTo>
                  <a:lnTo>
                    <a:pt x="4030" y="4519"/>
                  </a:lnTo>
                  <a:lnTo>
                    <a:pt x="4103" y="4275"/>
                  </a:lnTo>
                  <a:lnTo>
                    <a:pt x="4152" y="4030"/>
                  </a:lnTo>
                  <a:lnTo>
                    <a:pt x="4201" y="3786"/>
                  </a:lnTo>
                  <a:lnTo>
                    <a:pt x="4225" y="3517"/>
                  </a:lnTo>
                  <a:lnTo>
                    <a:pt x="4201" y="3249"/>
                  </a:lnTo>
                  <a:lnTo>
                    <a:pt x="4176" y="2980"/>
                  </a:lnTo>
                  <a:lnTo>
                    <a:pt x="4054" y="1881"/>
                  </a:lnTo>
                  <a:lnTo>
                    <a:pt x="3957" y="1368"/>
                  </a:lnTo>
                  <a:lnTo>
                    <a:pt x="3835" y="904"/>
                  </a:lnTo>
                  <a:lnTo>
                    <a:pt x="3737" y="684"/>
                  </a:lnTo>
                  <a:lnTo>
                    <a:pt x="3664" y="513"/>
                  </a:lnTo>
                  <a:lnTo>
                    <a:pt x="3541" y="342"/>
                  </a:lnTo>
                  <a:lnTo>
                    <a:pt x="3419" y="220"/>
                  </a:lnTo>
                  <a:lnTo>
                    <a:pt x="3273" y="123"/>
                  </a:lnTo>
                  <a:lnTo>
                    <a:pt x="3126" y="49"/>
                  </a:lnTo>
                  <a:lnTo>
                    <a:pt x="29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Shape 609"/>
            <p:cNvSpPr/>
            <p:nvPr/>
          </p:nvSpPr>
          <p:spPr>
            <a:xfrm>
              <a:off x="6685175" y="5152025"/>
              <a:ext cx="84275" cy="117275"/>
            </a:xfrm>
            <a:custGeom>
              <a:avLst/>
              <a:gdLst/>
              <a:ahLst/>
              <a:cxnLst/>
              <a:rect l="0" t="0" r="0" b="0"/>
              <a:pathLst>
                <a:path w="3371" h="4691" extrusionOk="0">
                  <a:moveTo>
                    <a:pt x="1368" y="1"/>
                  </a:moveTo>
                  <a:lnTo>
                    <a:pt x="1197" y="25"/>
                  </a:lnTo>
                  <a:lnTo>
                    <a:pt x="1026" y="99"/>
                  </a:lnTo>
                  <a:lnTo>
                    <a:pt x="855" y="172"/>
                  </a:lnTo>
                  <a:lnTo>
                    <a:pt x="709" y="270"/>
                  </a:lnTo>
                  <a:lnTo>
                    <a:pt x="562" y="392"/>
                  </a:lnTo>
                  <a:lnTo>
                    <a:pt x="440" y="538"/>
                  </a:lnTo>
                  <a:lnTo>
                    <a:pt x="318" y="685"/>
                  </a:lnTo>
                  <a:lnTo>
                    <a:pt x="220" y="856"/>
                  </a:lnTo>
                  <a:lnTo>
                    <a:pt x="147" y="1051"/>
                  </a:lnTo>
                  <a:lnTo>
                    <a:pt x="74" y="1247"/>
                  </a:lnTo>
                  <a:lnTo>
                    <a:pt x="49" y="1442"/>
                  </a:lnTo>
                  <a:lnTo>
                    <a:pt x="1" y="1662"/>
                  </a:lnTo>
                  <a:lnTo>
                    <a:pt x="1" y="1882"/>
                  </a:lnTo>
                  <a:lnTo>
                    <a:pt x="1" y="2101"/>
                  </a:lnTo>
                  <a:lnTo>
                    <a:pt x="25" y="2346"/>
                  </a:lnTo>
                  <a:lnTo>
                    <a:pt x="74" y="2565"/>
                  </a:lnTo>
                  <a:lnTo>
                    <a:pt x="147" y="2810"/>
                  </a:lnTo>
                  <a:lnTo>
                    <a:pt x="220" y="3054"/>
                  </a:lnTo>
                  <a:lnTo>
                    <a:pt x="342" y="3274"/>
                  </a:lnTo>
                  <a:lnTo>
                    <a:pt x="440" y="3493"/>
                  </a:lnTo>
                  <a:lnTo>
                    <a:pt x="587" y="3689"/>
                  </a:lnTo>
                  <a:lnTo>
                    <a:pt x="733" y="3860"/>
                  </a:lnTo>
                  <a:lnTo>
                    <a:pt x="880" y="4031"/>
                  </a:lnTo>
                  <a:lnTo>
                    <a:pt x="1051" y="4177"/>
                  </a:lnTo>
                  <a:lnTo>
                    <a:pt x="1222" y="4324"/>
                  </a:lnTo>
                  <a:lnTo>
                    <a:pt x="1393" y="4422"/>
                  </a:lnTo>
                  <a:lnTo>
                    <a:pt x="1564" y="4519"/>
                  </a:lnTo>
                  <a:lnTo>
                    <a:pt x="1759" y="4592"/>
                  </a:lnTo>
                  <a:lnTo>
                    <a:pt x="1954" y="4641"/>
                  </a:lnTo>
                  <a:lnTo>
                    <a:pt x="2125" y="4690"/>
                  </a:lnTo>
                  <a:lnTo>
                    <a:pt x="2516" y="4690"/>
                  </a:lnTo>
                  <a:lnTo>
                    <a:pt x="2687" y="4641"/>
                  </a:lnTo>
                  <a:lnTo>
                    <a:pt x="2882" y="4592"/>
                  </a:lnTo>
                  <a:lnTo>
                    <a:pt x="3029" y="4495"/>
                  </a:lnTo>
                  <a:lnTo>
                    <a:pt x="3151" y="4397"/>
                  </a:lnTo>
                  <a:lnTo>
                    <a:pt x="3249" y="4299"/>
                  </a:lnTo>
                  <a:lnTo>
                    <a:pt x="3322" y="4153"/>
                  </a:lnTo>
                  <a:lnTo>
                    <a:pt x="3371" y="4006"/>
                  </a:lnTo>
                  <a:lnTo>
                    <a:pt x="3371" y="3860"/>
                  </a:lnTo>
                  <a:lnTo>
                    <a:pt x="3371" y="3689"/>
                  </a:lnTo>
                  <a:lnTo>
                    <a:pt x="3347" y="3518"/>
                  </a:lnTo>
                  <a:lnTo>
                    <a:pt x="3249" y="3127"/>
                  </a:lnTo>
                  <a:lnTo>
                    <a:pt x="3078" y="2712"/>
                  </a:lnTo>
                  <a:lnTo>
                    <a:pt x="2712" y="1808"/>
                  </a:lnTo>
                  <a:lnTo>
                    <a:pt x="2370" y="953"/>
                  </a:lnTo>
                  <a:lnTo>
                    <a:pt x="2199" y="612"/>
                  </a:lnTo>
                  <a:lnTo>
                    <a:pt x="2028" y="343"/>
                  </a:lnTo>
                  <a:lnTo>
                    <a:pt x="1954" y="221"/>
                  </a:lnTo>
                  <a:lnTo>
                    <a:pt x="1857" y="123"/>
                  </a:lnTo>
                  <a:lnTo>
                    <a:pt x="1735" y="74"/>
                  </a:lnTo>
                  <a:lnTo>
                    <a:pt x="1637" y="25"/>
                  </a:lnTo>
                  <a:lnTo>
                    <a:pt x="14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Shape 610"/>
            <p:cNvSpPr/>
            <p:nvPr/>
          </p:nvSpPr>
          <p:spPr>
            <a:xfrm>
              <a:off x="6871400" y="5038475"/>
              <a:ext cx="105650" cy="145325"/>
            </a:xfrm>
            <a:custGeom>
              <a:avLst/>
              <a:gdLst/>
              <a:ahLst/>
              <a:cxnLst/>
              <a:rect l="0" t="0" r="0" b="0"/>
              <a:pathLst>
                <a:path w="4226" h="5813" extrusionOk="0">
                  <a:moveTo>
                    <a:pt x="1295" y="0"/>
                  </a:moveTo>
                  <a:lnTo>
                    <a:pt x="1100" y="49"/>
                  </a:lnTo>
                  <a:lnTo>
                    <a:pt x="953" y="98"/>
                  </a:lnTo>
                  <a:lnTo>
                    <a:pt x="807" y="196"/>
                  </a:lnTo>
                  <a:lnTo>
                    <a:pt x="684" y="318"/>
                  </a:lnTo>
                  <a:lnTo>
                    <a:pt x="587" y="464"/>
                  </a:lnTo>
                  <a:lnTo>
                    <a:pt x="489" y="660"/>
                  </a:lnTo>
                  <a:lnTo>
                    <a:pt x="391" y="855"/>
                  </a:lnTo>
                  <a:lnTo>
                    <a:pt x="269" y="1295"/>
                  </a:lnTo>
                  <a:lnTo>
                    <a:pt x="172" y="1808"/>
                  </a:lnTo>
                  <a:lnTo>
                    <a:pt x="49" y="2882"/>
                  </a:lnTo>
                  <a:lnTo>
                    <a:pt x="1" y="3151"/>
                  </a:lnTo>
                  <a:lnTo>
                    <a:pt x="1" y="3419"/>
                  </a:lnTo>
                  <a:lnTo>
                    <a:pt x="25" y="3688"/>
                  </a:lnTo>
                  <a:lnTo>
                    <a:pt x="74" y="3932"/>
                  </a:lnTo>
                  <a:lnTo>
                    <a:pt x="123" y="4177"/>
                  </a:lnTo>
                  <a:lnTo>
                    <a:pt x="196" y="4421"/>
                  </a:lnTo>
                  <a:lnTo>
                    <a:pt x="294" y="4641"/>
                  </a:lnTo>
                  <a:lnTo>
                    <a:pt x="416" y="4836"/>
                  </a:lnTo>
                  <a:lnTo>
                    <a:pt x="538" y="5031"/>
                  </a:lnTo>
                  <a:lnTo>
                    <a:pt x="684" y="5202"/>
                  </a:lnTo>
                  <a:lnTo>
                    <a:pt x="831" y="5373"/>
                  </a:lnTo>
                  <a:lnTo>
                    <a:pt x="1002" y="5495"/>
                  </a:lnTo>
                  <a:lnTo>
                    <a:pt x="1173" y="5618"/>
                  </a:lnTo>
                  <a:lnTo>
                    <a:pt x="1368" y="5691"/>
                  </a:lnTo>
                  <a:lnTo>
                    <a:pt x="1588" y="5764"/>
                  </a:lnTo>
                  <a:lnTo>
                    <a:pt x="1783" y="5813"/>
                  </a:lnTo>
                  <a:lnTo>
                    <a:pt x="2223" y="5813"/>
                  </a:lnTo>
                  <a:lnTo>
                    <a:pt x="2418" y="5764"/>
                  </a:lnTo>
                  <a:lnTo>
                    <a:pt x="2638" y="5715"/>
                  </a:lnTo>
                  <a:lnTo>
                    <a:pt x="2834" y="5618"/>
                  </a:lnTo>
                  <a:lnTo>
                    <a:pt x="3005" y="5520"/>
                  </a:lnTo>
                  <a:lnTo>
                    <a:pt x="3200" y="5373"/>
                  </a:lnTo>
                  <a:lnTo>
                    <a:pt x="3371" y="5227"/>
                  </a:lnTo>
                  <a:lnTo>
                    <a:pt x="3517" y="5056"/>
                  </a:lnTo>
                  <a:lnTo>
                    <a:pt x="3664" y="4860"/>
                  </a:lnTo>
                  <a:lnTo>
                    <a:pt x="3811" y="4665"/>
                  </a:lnTo>
                  <a:lnTo>
                    <a:pt x="3933" y="4445"/>
                  </a:lnTo>
                  <a:lnTo>
                    <a:pt x="4030" y="4201"/>
                  </a:lnTo>
                  <a:lnTo>
                    <a:pt x="4104" y="3957"/>
                  </a:lnTo>
                  <a:lnTo>
                    <a:pt x="4177" y="3688"/>
                  </a:lnTo>
                  <a:lnTo>
                    <a:pt x="4226" y="3419"/>
                  </a:lnTo>
                  <a:lnTo>
                    <a:pt x="4226" y="3151"/>
                  </a:lnTo>
                  <a:lnTo>
                    <a:pt x="4201" y="2858"/>
                  </a:lnTo>
                  <a:lnTo>
                    <a:pt x="4128" y="2589"/>
                  </a:lnTo>
                  <a:lnTo>
                    <a:pt x="4030" y="2296"/>
                  </a:lnTo>
                  <a:lnTo>
                    <a:pt x="3908" y="2027"/>
                  </a:lnTo>
                  <a:lnTo>
                    <a:pt x="3737" y="1734"/>
                  </a:lnTo>
                  <a:lnTo>
                    <a:pt x="3566" y="1490"/>
                  </a:lnTo>
                  <a:lnTo>
                    <a:pt x="3371" y="1221"/>
                  </a:lnTo>
                  <a:lnTo>
                    <a:pt x="3151" y="1002"/>
                  </a:lnTo>
                  <a:lnTo>
                    <a:pt x="2907" y="782"/>
                  </a:lnTo>
                  <a:lnTo>
                    <a:pt x="2687" y="586"/>
                  </a:lnTo>
                  <a:lnTo>
                    <a:pt x="2443" y="415"/>
                  </a:lnTo>
                  <a:lnTo>
                    <a:pt x="2199" y="269"/>
                  </a:lnTo>
                  <a:lnTo>
                    <a:pt x="1954" y="147"/>
                  </a:lnTo>
                  <a:lnTo>
                    <a:pt x="1710" y="74"/>
                  </a:lnTo>
                  <a:lnTo>
                    <a:pt x="1490" y="25"/>
                  </a:lnTo>
                  <a:lnTo>
                    <a:pt x="12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Shape 611"/>
            <p:cNvSpPr/>
            <p:nvPr/>
          </p:nvSpPr>
          <p:spPr>
            <a:xfrm>
              <a:off x="6944050" y="5155700"/>
              <a:ext cx="87350" cy="116025"/>
            </a:xfrm>
            <a:custGeom>
              <a:avLst/>
              <a:gdLst/>
              <a:ahLst/>
              <a:cxnLst/>
              <a:rect l="0" t="0" r="0" b="0"/>
              <a:pathLst>
                <a:path w="3494" h="4641" extrusionOk="0">
                  <a:moveTo>
                    <a:pt x="1979" y="0"/>
                  </a:moveTo>
                  <a:lnTo>
                    <a:pt x="1857" y="49"/>
                  </a:lnTo>
                  <a:lnTo>
                    <a:pt x="1735" y="98"/>
                  </a:lnTo>
                  <a:lnTo>
                    <a:pt x="1637" y="196"/>
                  </a:lnTo>
                  <a:lnTo>
                    <a:pt x="1540" y="294"/>
                  </a:lnTo>
                  <a:lnTo>
                    <a:pt x="1369" y="562"/>
                  </a:lnTo>
                  <a:lnTo>
                    <a:pt x="1173" y="904"/>
                  </a:lnTo>
                  <a:lnTo>
                    <a:pt x="782" y="1735"/>
                  </a:lnTo>
                  <a:lnTo>
                    <a:pt x="367" y="2614"/>
                  </a:lnTo>
                  <a:lnTo>
                    <a:pt x="196" y="3005"/>
                  </a:lnTo>
                  <a:lnTo>
                    <a:pt x="74" y="3395"/>
                  </a:lnTo>
                  <a:lnTo>
                    <a:pt x="25" y="3566"/>
                  </a:lnTo>
                  <a:lnTo>
                    <a:pt x="1" y="3737"/>
                  </a:lnTo>
                  <a:lnTo>
                    <a:pt x="25" y="3908"/>
                  </a:lnTo>
                  <a:lnTo>
                    <a:pt x="50" y="4055"/>
                  </a:lnTo>
                  <a:lnTo>
                    <a:pt x="99" y="4177"/>
                  </a:lnTo>
                  <a:lnTo>
                    <a:pt x="196" y="4299"/>
                  </a:lnTo>
                  <a:lnTo>
                    <a:pt x="318" y="4397"/>
                  </a:lnTo>
                  <a:lnTo>
                    <a:pt x="465" y="4494"/>
                  </a:lnTo>
                  <a:lnTo>
                    <a:pt x="636" y="4568"/>
                  </a:lnTo>
                  <a:lnTo>
                    <a:pt x="831" y="4616"/>
                  </a:lnTo>
                  <a:lnTo>
                    <a:pt x="1027" y="4641"/>
                  </a:lnTo>
                  <a:lnTo>
                    <a:pt x="1198" y="4641"/>
                  </a:lnTo>
                  <a:lnTo>
                    <a:pt x="1393" y="4616"/>
                  </a:lnTo>
                  <a:lnTo>
                    <a:pt x="1588" y="4568"/>
                  </a:lnTo>
                  <a:lnTo>
                    <a:pt x="1784" y="4494"/>
                  </a:lnTo>
                  <a:lnTo>
                    <a:pt x="1955" y="4421"/>
                  </a:lnTo>
                  <a:lnTo>
                    <a:pt x="2150" y="4323"/>
                  </a:lnTo>
                  <a:lnTo>
                    <a:pt x="2321" y="4201"/>
                  </a:lnTo>
                  <a:lnTo>
                    <a:pt x="2492" y="4055"/>
                  </a:lnTo>
                  <a:lnTo>
                    <a:pt x="2663" y="3884"/>
                  </a:lnTo>
                  <a:lnTo>
                    <a:pt x="2810" y="3713"/>
                  </a:lnTo>
                  <a:lnTo>
                    <a:pt x="2956" y="3517"/>
                  </a:lnTo>
                  <a:lnTo>
                    <a:pt x="3078" y="3322"/>
                  </a:lnTo>
                  <a:lnTo>
                    <a:pt x="3200" y="3102"/>
                  </a:lnTo>
                  <a:lnTo>
                    <a:pt x="3298" y="2882"/>
                  </a:lnTo>
                  <a:lnTo>
                    <a:pt x="3371" y="2638"/>
                  </a:lnTo>
                  <a:lnTo>
                    <a:pt x="3420" y="2418"/>
                  </a:lnTo>
                  <a:lnTo>
                    <a:pt x="3469" y="2174"/>
                  </a:lnTo>
                  <a:lnTo>
                    <a:pt x="3493" y="1954"/>
                  </a:lnTo>
                  <a:lnTo>
                    <a:pt x="3493" y="1735"/>
                  </a:lnTo>
                  <a:lnTo>
                    <a:pt x="3469" y="1515"/>
                  </a:lnTo>
                  <a:lnTo>
                    <a:pt x="3445" y="1319"/>
                  </a:lnTo>
                  <a:lnTo>
                    <a:pt x="3396" y="1124"/>
                  </a:lnTo>
                  <a:lnTo>
                    <a:pt x="3322" y="929"/>
                  </a:lnTo>
                  <a:lnTo>
                    <a:pt x="3249" y="758"/>
                  </a:lnTo>
                  <a:lnTo>
                    <a:pt x="3127" y="587"/>
                  </a:lnTo>
                  <a:lnTo>
                    <a:pt x="3005" y="440"/>
                  </a:lnTo>
                  <a:lnTo>
                    <a:pt x="2883" y="318"/>
                  </a:lnTo>
                  <a:lnTo>
                    <a:pt x="2736" y="196"/>
                  </a:lnTo>
                  <a:lnTo>
                    <a:pt x="2565" y="98"/>
                  </a:lnTo>
                  <a:lnTo>
                    <a:pt x="2394" y="49"/>
                  </a:lnTo>
                  <a:lnTo>
                    <a:pt x="22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Shape 612"/>
            <p:cNvSpPr/>
            <p:nvPr/>
          </p:nvSpPr>
          <p:spPr>
            <a:xfrm>
              <a:off x="6727300" y="5185625"/>
              <a:ext cx="263800" cy="248525"/>
            </a:xfrm>
            <a:custGeom>
              <a:avLst/>
              <a:gdLst/>
              <a:ahLst/>
              <a:cxnLst/>
              <a:rect l="0" t="0" r="0" b="0"/>
              <a:pathLst>
                <a:path w="10552" h="9941" extrusionOk="0">
                  <a:moveTo>
                    <a:pt x="5252" y="0"/>
                  </a:moveTo>
                  <a:lnTo>
                    <a:pt x="4959" y="25"/>
                  </a:lnTo>
                  <a:lnTo>
                    <a:pt x="4666" y="73"/>
                  </a:lnTo>
                  <a:lnTo>
                    <a:pt x="4372" y="171"/>
                  </a:lnTo>
                  <a:lnTo>
                    <a:pt x="4104" y="293"/>
                  </a:lnTo>
                  <a:lnTo>
                    <a:pt x="3835" y="464"/>
                  </a:lnTo>
                  <a:lnTo>
                    <a:pt x="3591" y="635"/>
                  </a:lnTo>
                  <a:lnTo>
                    <a:pt x="3371" y="855"/>
                  </a:lnTo>
                  <a:lnTo>
                    <a:pt x="3176" y="1124"/>
                  </a:lnTo>
                  <a:lnTo>
                    <a:pt x="3029" y="1343"/>
                  </a:lnTo>
                  <a:lnTo>
                    <a:pt x="2907" y="1612"/>
                  </a:lnTo>
                  <a:lnTo>
                    <a:pt x="2809" y="1856"/>
                  </a:lnTo>
                  <a:lnTo>
                    <a:pt x="2736" y="2125"/>
                  </a:lnTo>
                  <a:lnTo>
                    <a:pt x="2565" y="2662"/>
                  </a:lnTo>
                  <a:lnTo>
                    <a:pt x="2492" y="2931"/>
                  </a:lnTo>
                  <a:lnTo>
                    <a:pt x="2394" y="3200"/>
                  </a:lnTo>
                  <a:lnTo>
                    <a:pt x="2248" y="3444"/>
                  </a:lnTo>
                  <a:lnTo>
                    <a:pt x="2101" y="3688"/>
                  </a:lnTo>
                  <a:lnTo>
                    <a:pt x="1906" y="3908"/>
                  </a:lnTo>
                  <a:lnTo>
                    <a:pt x="1735" y="4103"/>
                  </a:lnTo>
                  <a:lnTo>
                    <a:pt x="1320" y="4470"/>
                  </a:lnTo>
                  <a:lnTo>
                    <a:pt x="904" y="4860"/>
                  </a:lnTo>
                  <a:lnTo>
                    <a:pt x="709" y="5080"/>
                  </a:lnTo>
                  <a:lnTo>
                    <a:pt x="514" y="5324"/>
                  </a:lnTo>
                  <a:lnTo>
                    <a:pt x="367" y="5569"/>
                  </a:lnTo>
                  <a:lnTo>
                    <a:pt x="245" y="5837"/>
                  </a:lnTo>
                  <a:lnTo>
                    <a:pt x="147" y="6130"/>
                  </a:lnTo>
                  <a:lnTo>
                    <a:pt x="74" y="6423"/>
                  </a:lnTo>
                  <a:lnTo>
                    <a:pt x="25" y="6741"/>
                  </a:lnTo>
                  <a:lnTo>
                    <a:pt x="1" y="7034"/>
                  </a:lnTo>
                  <a:lnTo>
                    <a:pt x="25" y="7327"/>
                  </a:lnTo>
                  <a:lnTo>
                    <a:pt x="50" y="7620"/>
                  </a:lnTo>
                  <a:lnTo>
                    <a:pt x="123" y="7889"/>
                  </a:lnTo>
                  <a:lnTo>
                    <a:pt x="221" y="8158"/>
                  </a:lnTo>
                  <a:lnTo>
                    <a:pt x="318" y="8426"/>
                  </a:lnTo>
                  <a:lnTo>
                    <a:pt x="440" y="8646"/>
                  </a:lnTo>
                  <a:lnTo>
                    <a:pt x="611" y="8890"/>
                  </a:lnTo>
                  <a:lnTo>
                    <a:pt x="782" y="9086"/>
                  </a:lnTo>
                  <a:lnTo>
                    <a:pt x="953" y="9281"/>
                  </a:lnTo>
                  <a:lnTo>
                    <a:pt x="1149" y="9428"/>
                  </a:lnTo>
                  <a:lnTo>
                    <a:pt x="1368" y="9574"/>
                  </a:lnTo>
                  <a:lnTo>
                    <a:pt x="1613" y="9696"/>
                  </a:lnTo>
                  <a:lnTo>
                    <a:pt x="1857" y="9794"/>
                  </a:lnTo>
                  <a:lnTo>
                    <a:pt x="2101" y="9867"/>
                  </a:lnTo>
                  <a:lnTo>
                    <a:pt x="2370" y="9916"/>
                  </a:lnTo>
                  <a:lnTo>
                    <a:pt x="2614" y="9940"/>
                  </a:lnTo>
                  <a:lnTo>
                    <a:pt x="2980" y="9916"/>
                  </a:lnTo>
                  <a:lnTo>
                    <a:pt x="3347" y="9818"/>
                  </a:lnTo>
                  <a:lnTo>
                    <a:pt x="3689" y="9696"/>
                  </a:lnTo>
                  <a:lnTo>
                    <a:pt x="4006" y="9501"/>
                  </a:lnTo>
                  <a:lnTo>
                    <a:pt x="4153" y="9403"/>
                  </a:lnTo>
                  <a:lnTo>
                    <a:pt x="4299" y="9330"/>
                  </a:lnTo>
                  <a:lnTo>
                    <a:pt x="4446" y="9305"/>
                  </a:lnTo>
                  <a:lnTo>
                    <a:pt x="4592" y="9257"/>
                  </a:lnTo>
                  <a:lnTo>
                    <a:pt x="4910" y="9232"/>
                  </a:lnTo>
                  <a:lnTo>
                    <a:pt x="5642" y="9232"/>
                  </a:lnTo>
                  <a:lnTo>
                    <a:pt x="5960" y="9257"/>
                  </a:lnTo>
                  <a:lnTo>
                    <a:pt x="6106" y="9305"/>
                  </a:lnTo>
                  <a:lnTo>
                    <a:pt x="6253" y="9330"/>
                  </a:lnTo>
                  <a:lnTo>
                    <a:pt x="6400" y="9403"/>
                  </a:lnTo>
                  <a:lnTo>
                    <a:pt x="6546" y="9501"/>
                  </a:lnTo>
                  <a:lnTo>
                    <a:pt x="6864" y="9696"/>
                  </a:lnTo>
                  <a:lnTo>
                    <a:pt x="7206" y="9818"/>
                  </a:lnTo>
                  <a:lnTo>
                    <a:pt x="7572" y="9916"/>
                  </a:lnTo>
                  <a:lnTo>
                    <a:pt x="7938" y="9940"/>
                  </a:lnTo>
                  <a:lnTo>
                    <a:pt x="8207" y="9916"/>
                  </a:lnTo>
                  <a:lnTo>
                    <a:pt x="8451" y="9867"/>
                  </a:lnTo>
                  <a:lnTo>
                    <a:pt x="8695" y="9794"/>
                  </a:lnTo>
                  <a:lnTo>
                    <a:pt x="8940" y="9696"/>
                  </a:lnTo>
                  <a:lnTo>
                    <a:pt x="9184" y="9574"/>
                  </a:lnTo>
                  <a:lnTo>
                    <a:pt x="9404" y="9428"/>
                  </a:lnTo>
                  <a:lnTo>
                    <a:pt x="9599" y="9281"/>
                  </a:lnTo>
                  <a:lnTo>
                    <a:pt x="9770" y="9086"/>
                  </a:lnTo>
                  <a:lnTo>
                    <a:pt x="9941" y="8890"/>
                  </a:lnTo>
                  <a:lnTo>
                    <a:pt x="10112" y="8646"/>
                  </a:lnTo>
                  <a:lnTo>
                    <a:pt x="10234" y="8426"/>
                  </a:lnTo>
                  <a:lnTo>
                    <a:pt x="10332" y="8158"/>
                  </a:lnTo>
                  <a:lnTo>
                    <a:pt x="10429" y="7889"/>
                  </a:lnTo>
                  <a:lnTo>
                    <a:pt x="10503" y="7620"/>
                  </a:lnTo>
                  <a:lnTo>
                    <a:pt x="10527" y="7327"/>
                  </a:lnTo>
                  <a:lnTo>
                    <a:pt x="10551" y="7034"/>
                  </a:lnTo>
                  <a:lnTo>
                    <a:pt x="10527" y="6741"/>
                  </a:lnTo>
                  <a:lnTo>
                    <a:pt x="10478" y="6423"/>
                  </a:lnTo>
                  <a:lnTo>
                    <a:pt x="10405" y="6130"/>
                  </a:lnTo>
                  <a:lnTo>
                    <a:pt x="10307" y="5837"/>
                  </a:lnTo>
                  <a:lnTo>
                    <a:pt x="10185" y="5569"/>
                  </a:lnTo>
                  <a:lnTo>
                    <a:pt x="10039" y="5324"/>
                  </a:lnTo>
                  <a:lnTo>
                    <a:pt x="9843" y="5080"/>
                  </a:lnTo>
                  <a:lnTo>
                    <a:pt x="9648" y="4860"/>
                  </a:lnTo>
                  <a:lnTo>
                    <a:pt x="9233" y="4470"/>
                  </a:lnTo>
                  <a:lnTo>
                    <a:pt x="8817" y="4103"/>
                  </a:lnTo>
                  <a:lnTo>
                    <a:pt x="8646" y="3908"/>
                  </a:lnTo>
                  <a:lnTo>
                    <a:pt x="8451" y="3688"/>
                  </a:lnTo>
                  <a:lnTo>
                    <a:pt x="8305" y="3444"/>
                  </a:lnTo>
                  <a:lnTo>
                    <a:pt x="8158" y="3200"/>
                  </a:lnTo>
                  <a:lnTo>
                    <a:pt x="8060" y="2931"/>
                  </a:lnTo>
                  <a:lnTo>
                    <a:pt x="7963" y="2662"/>
                  </a:lnTo>
                  <a:lnTo>
                    <a:pt x="7816" y="2125"/>
                  </a:lnTo>
                  <a:lnTo>
                    <a:pt x="7743" y="1856"/>
                  </a:lnTo>
                  <a:lnTo>
                    <a:pt x="7645" y="1612"/>
                  </a:lnTo>
                  <a:lnTo>
                    <a:pt x="7523" y="1343"/>
                  </a:lnTo>
                  <a:lnTo>
                    <a:pt x="7376" y="1124"/>
                  </a:lnTo>
                  <a:lnTo>
                    <a:pt x="7181" y="855"/>
                  </a:lnTo>
                  <a:lnTo>
                    <a:pt x="6961" y="635"/>
                  </a:lnTo>
                  <a:lnTo>
                    <a:pt x="6717" y="464"/>
                  </a:lnTo>
                  <a:lnTo>
                    <a:pt x="6448" y="293"/>
                  </a:lnTo>
                  <a:lnTo>
                    <a:pt x="6180" y="171"/>
                  </a:lnTo>
                  <a:lnTo>
                    <a:pt x="5887" y="73"/>
                  </a:lnTo>
                  <a:lnTo>
                    <a:pt x="5594" y="25"/>
                  </a:lnTo>
                  <a:lnTo>
                    <a:pt x="53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TextBox 272"/>
          <p:cNvSpPr txBox="1"/>
          <p:nvPr/>
        </p:nvSpPr>
        <p:spPr>
          <a:xfrm>
            <a:off x="7041504" y="1029076"/>
            <a:ext cx="432048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mbria" pitchFamily="18" charset="0"/>
                <a:ea typeface="Cambria" pitchFamily="18" charset="0"/>
              </a:rPr>
              <a:t>Данные символы могут быть использованы в презентации: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Cambria" pitchFamily="18" charset="0"/>
                <a:ea typeface="Cambria" pitchFamily="18" charset="0"/>
              </a:rPr>
              <a:t>Можно менять их размер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Cambria" pitchFamily="18" charset="0"/>
                <a:ea typeface="Cambria" pitchFamily="18" charset="0"/>
              </a:rPr>
              <a:t>Не следует изменять цветовую гамму. В случае необходимости изменить цвет на чёрный или белый.</a:t>
            </a:r>
          </a:p>
          <a:p>
            <a:endParaRPr lang="ru-RU" sz="2000" dirty="0" smtClean="0">
              <a:latin typeface="Cambria" pitchFamily="18" charset="0"/>
              <a:ea typeface="Cambria" pitchFamily="18" charset="0"/>
            </a:endParaRPr>
          </a:p>
          <a:p>
            <a:r>
              <a:rPr lang="ru-RU" i="1" dirty="0" smtClean="0">
                <a:latin typeface="Cambria" pitchFamily="18" charset="0"/>
                <a:ea typeface="Cambria" pitchFamily="18" charset="0"/>
              </a:rPr>
              <a:t>Пример использования:</a:t>
            </a:r>
            <a:endParaRPr lang="ru-RU" i="1" dirty="0"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274" name="Shape 391"/>
          <p:cNvGrpSpPr/>
          <p:nvPr/>
        </p:nvGrpSpPr>
        <p:grpSpPr>
          <a:xfrm rot="18583104">
            <a:off x="7753538" y="4683872"/>
            <a:ext cx="721718" cy="987520"/>
            <a:chOff x="584925" y="922575"/>
            <a:chExt cx="415200" cy="502525"/>
          </a:xfrm>
          <a:solidFill>
            <a:srgbClr val="149C91"/>
          </a:solidFill>
        </p:grpSpPr>
        <p:sp>
          <p:nvSpPr>
            <p:cNvPr id="275" name="Shape 392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Shape 393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Shape 394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Shape 425"/>
          <p:cNvGrpSpPr/>
          <p:nvPr/>
        </p:nvGrpSpPr>
        <p:grpSpPr>
          <a:xfrm>
            <a:off x="8501357" y="4260771"/>
            <a:ext cx="709105" cy="716665"/>
            <a:chOff x="1922075" y="1629000"/>
            <a:chExt cx="437200" cy="437200"/>
          </a:xfrm>
          <a:solidFill>
            <a:srgbClr val="149C91"/>
          </a:solidFill>
        </p:grpSpPr>
        <p:sp>
          <p:nvSpPr>
            <p:cNvPr id="279" name="Shape 426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0" t="0" r="0" b="0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Shape 427"/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0" t="0" r="0" b="0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32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188085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8429" y="502080"/>
            <a:ext cx="3560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Заголовок</a:t>
            </a:r>
          </a:p>
          <a:p>
            <a:r>
              <a:rPr lang="ru-RU" sz="2800" dirty="0" smtClean="0">
                <a:solidFill>
                  <a:srgbClr val="149C91"/>
                </a:solidFill>
                <a:latin typeface="Cambria" pitchFamily="18" charset="0"/>
                <a:ea typeface="Cambria" pitchFamily="18" charset="0"/>
              </a:rPr>
              <a:t>Подзаголовок</a:t>
            </a:r>
            <a:endParaRPr lang="ru-RU" sz="3200" dirty="0">
              <a:solidFill>
                <a:srgbClr val="149C9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9" t="64569"/>
          <a:stretch/>
        </p:blipFill>
        <p:spPr>
          <a:xfrm>
            <a:off x="9828857" y="5712843"/>
            <a:ext cx="1440160" cy="70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2" b="50809"/>
          <a:stretch/>
        </p:blipFill>
        <p:spPr bwMode="auto">
          <a:xfrm>
            <a:off x="0" y="0"/>
            <a:ext cx="11880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849" y="463170"/>
            <a:ext cx="10369152" cy="604867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41903" y="2656509"/>
            <a:ext cx="93970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ambria" pitchFamily="18" charset="0"/>
                <a:ea typeface="Cambria" pitchFamily="18" charset="0"/>
              </a:rPr>
              <a:t>Большое название раздела</a:t>
            </a:r>
          </a:p>
          <a:p>
            <a:pPr algn="ctr"/>
            <a:endParaRPr lang="ru-RU" sz="1200" b="1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3600" dirty="0" smtClean="0">
                <a:solidFill>
                  <a:srgbClr val="149C91"/>
                </a:solidFill>
                <a:latin typeface="Cambria" pitchFamily="18" charset="0"/>
                <a:ea typeface="Cambria" pitchFamily="18" charset="0"/>
              </a:rPr>
              <a:t>Небольшой подзаголовок</a:t>
            </a:r>
            <a:endParaRPr lang="ru-RU" sz="3600" dirty="0">
              <a:solidFill>
                <a:srgbClr val="149C9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8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5789" y="224644"/>
            <a:ext cx="11449272" cy="6408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30" b="52470"/>
          <a:stretch/>
        </p:blipFill>
        <p:spPr>
          <a:xfrm>
            <a:off x="9547409" y="5476786"/>
            <a:ext cx="2117652" cy="1156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429" y="502080"/>
            <a:ext cx="3560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ambria" pitchFamily="18" charset="0"/>
                <a:ea typeface="Cambria" pitchFamily="18" charset="0"/>
              </a:rPr>
              <a:t>Заголовок</a:t>
            </a:r>
          </a:p>
          <a:p>
            <a:r>
              <a:rPr lang="ru-RU" sz="2800" dirty="0" smtClean="0">
                <a:solidFill>
                  <a:srgbClr val="149C91"/>
                </a:solidFill>
                <a:latin typeface="Cambria" pitchFamily="18" charset="0"/>
                <a:ea typeface="Cambria" pitchFamily="18" charset="0"/>
              </a:rPr>
              <a:t>Подзаголовок</a:t>
            </a:r>
            <a:endParaRPr lang="ru-RU" sz="3200" dirty="0">
              <a:solidFill>
                <a:srgbClr val="149C9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4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2" b="50809"/>
          <a:stretch/>
        </p:blipFill>
        <p:spPr bwMode="auto">
          <a:xfrm>
            <a:off x="0" y="0"/>
            <a:ext cx="11880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849" y="463170"/>
            <a:ext cx="10369152" cy="604867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41903" y="2656509"/>
            <a:ext cx="93970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ambria" pitchFamily="18" charset="0"/>
                <a:ea typeface="Cambria" pitchFamily="18" charset="0"/>
              </a:rPr>
              <a:t>Большое название раздела</a:t>
            </a:r>
          </a:p>
          <a:p>
            <a:pPr algn="ctr"/>
            <a:endParaRPr lang="ru-RU" sz="1200" b="1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3600" dirty="0" smtClean="0">
                <a:solidFill>
                  <a:srgbClr val="149C91"/>
                </a:solidFill>
                <a:latin typeface="Cambria" pitchFamily="18" charset="0"/>
                <a:ea typeface="Cambria" pitchFamily="18" charset="0"/>
              </a:rPr>
              <a:t>Небольшой подзаголовок</a:t>
            </a:r>
            <a:endParaRPr lang="ru-RU" sz="3600" dirty="0">
              <a:solidFill>
                <a:srgbClr val="149C9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188085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9" y="667357"/>
            <a:ext cx="6624736" cy="5544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 t="7545" r="5207" b="17542"/>
          <a:stretch/>
        </p:blipFill>
        <p:spPr>
          <a:xfrm>
            <a:off x="7164561" y="667357"/>
            <a:ext cx="4282926" cy="32861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14764" b="7061"/>
          <a:stretch/>
        </p:blipFill>
        <p:spPr>
          <a:xfrm>
            <a:off x="7164561" y="4087737"/>
            <a:ext cx="4282926" cy="212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188085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Shape 194"/>
          <p:cNvSpPr/>
          <p:nvPr/>
        </p:nvSpPr>
        <p:spPr>
          <a:xfrm>
            <a:off x="4343857" y="1664804"/>
            <a:ext cx="3456384" cy="3528392"/>
          </a:xfrm>
          <a:prstGeom prst="ellipse">
            <a:avLst/>
          </a:prstGeom>
          <a:solidFill>
            <a:srgbClr val="0C605A">
              <a:alpha val="8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Roboto"/>
                <a:sym typeface="Roboto"/>
              </a:rPr>
              <a:t>Dark green</a:t>
            </a:r>
            <a:endParaRPr sz="2400" dirty="0">
              <a:solidFill>
                <a:srgbClr val="FFFFFF"/>
              </a:solidFill>
              <a:latin typeface="Cambria" pitchFamily="18" charset="0"/>
              <a:ea typeface="Cambria" pitchFamily="18" charset="0"/>
              <a:cs typeface="Roboto"/>
              <a:sym typeface="Roboto"/>
            </a:endParaRPr>
          </a:p>
        </p:txBody>
      </p:sp>
      <p:sp>
        <p:nvSpPr>
          <p:cNvPr id="8" name="Shape 195"/>
          <p:cNvSpPr/>
          <p:nvPr/>
        </p:nvSpPr>
        <p:spPr>
          <a:xfrm>
            <a:off x="1886407" y="1664804"/>
            <a:ext cx="3456384" cy="3528392"/>
          </a:xfrm>
          <a:prstGeom prst="ellipse">
            <a:avLst/>
          </a:prstGeom>
          <a:solidFill>
            <a:srgbClr val="149C91">
              <a:alpha val="8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Roboto"/>
                <a:sym typeface="Roboto"/>
              </a:rPr>
              <a:t>Light green</a:t>
            </a:r>
            <a:endParaRPr sz="2400" dirty="0">
              <a:solidFill>
                <a:srgbClr val="FFFFFF"/>
              </a:solidFill>
              <a:latin typeface="Cambria" pitchFamily="18" charset="0"/>
              <a:ea typeface="Cambria" pitchFamily="18" charset="0"/>
              <a:cs typeface="Roboto"/>
              <a:sym typeface="Roboto"/>
            </a:endParaRPr>
          </a:p>
        </p:txBody>
      </p:sp>
      <p:sp>
        <p:nvSpPr>
          <p:cNvPr id="9" name="Shape 196"/>
          <p:cNvSpPr/>
          <p:nvPr/>
        </p:nvSpPr>
        <p:spPr>
          <a:xfrm>
            <a:off x="6839407" y="1664804"/>
            <a:ext cx="3456384" cy="3528392"/>
          </a:xfrm>
          <a:prstGeom prst="ellipse">
            <a:avLst/>
          </a:prstGeom>
          <a:solidFill>
            <a:srgbClr val="0C605A">
              <a:alpha val="43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Roboto"/>
                <a:sym typeface="Roboto"/>
              </a:rPr>
              <a:t>Dark</a:t>
            </a:r>
            <a:endParaRPr sz="2400" dirty="0">
              <a:solidFill>
                <a:srgbClr val="FFFFFF"/>
              </a:solidFill>
              <a:latin typeface="Cambria" pitchFamily="18" charset="0"/>
              <a:ea typeface="Cambria" pitchFamily="18" charset="0"/>
              <a:cs typeface="Roboto"/>
              <a:sym typeface="Roboto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9" t="64569"/>
          <a:stretch/>
        </p:blipFill>
        <p:spPr>
          <a:xfrm>
            <a:off x="9828857" y="5712843"/>
            <a:ext cx="1440160" cy="70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5789" y="224644"/>
            <a:ext cx="11449272" cy="6408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30" b="52470"/>
          <a:stretch/>
        </p:blipFill>
        <p:spPr>
          <a:xfrm>
            <a:off x="9547409" y="5476786"/>
            <a:ext cx="2117652" cy="1156569"/>
          </a:xfrm>
          <a:prstGeom prst="rect">
            <a:avLst/>
          </a:prstGeom>
        </p:spPr>
      </p:pic>
      <p:graphicFrame>
        <p:nvGraphicFramePr>
          <p:cNvPr id="10" name="Shape 203"/>
          <p:cNvGraphicFramePr/>
          <p:nvPr>
            <p:extLst>
              <p:ext uri="{D42A27DB-BD31-4B8C-83A1-F6EECF244321}">
                <p14:modId xmlns:p14="http://schemas.microsoft.com/office/powerpoint/2010/main" val="2359171191"/>
              </p:ext>
            </p:extLst>
          </p:nvPr>
        </p:nvGraphicFramePr>
        <p:xfrm>
          <a:off x="1493931" y="1340768"/>
          <a:ext cx="8892988" cy="3960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23247"/>
                <a:gridCol w="2223247"/>
                <a:gridCol w="2223247"/>
                <a:gridCol w="2223247"/>
              </a:tblGrid>
              <a:tr h="99011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 Slab"/>
                          <a:sym typeface="Roboto Slab"/>
                        </a:rPr>
                        <a:t>A</a:t>
                      </a:r>
                      <a:endParaRPr dirty="0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 Slab"/>
                          <a:sym typeface="Roboto Slab"/>
                        </a:rPr>
                        <a:t>B</a:t>
                      </a:r>
                      <a:endParaRPr dirty="0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 Slab"/>
                          <a:sym typeface="Roboto Slab"/>
                        </a:rPr>
                        <a:t>C</a:t>
                      </a:r>
                      <a:endParaRPr dirty="0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99011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 Slab"/>
                          <a:sym typeface="Roboto Slab"/>
                        </a:rPr>
                        <a:t>Yellow</a:t>
                      </a:r>
                      <a:endParaRPr dirty="0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"/>
                          <a:sym typeface="Roboto"/>
                        </a:rPr>
                        <a:t>10</a:t>
                      </a:r>
                      <a:endParaRPr sz="1600" b="1" dirty="0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"/>
                          <a:sym typeface="Roboto"/>
                        </a:rPr>
                        <a:t>20</a:t>
                      </a:r>
                      <a:endParaRPr sz="1600" b="1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"/>
                          <a:sym typeface="Roboto"/>
                        </a:rPr>
                        <a:t>7</a:t>
                      </a:r>
                      <a:endParaRPr sz="1600" b="1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</a:tr>
              <a:tr h="99011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 Slab"/>
                          <a:sym typeface="Roboto Slab"/>
                        </a:rPr>
                        <a:t>Blue</a:t>
                      </a:r>
                      <a:endParaRPr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"/>
                          <a:sym typeface="Roboto"/>
                        </a:rPr>
                        <a:t>30</a:t>
                      </a:r>
                      <a:endParaRPr sz="1600" b="1" dirty="0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"/>
                          <a:sym typeface="Roboto"/>
                        </a:rPr>
                        <a:t>15</a:t>
                      </a:r>
                      <a:endParaRPr sz="1600" b="1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"/>
                          <a:sym typeface="Roboto"/>
                        </a:rPr>
                        <a:t>10</a:t>
                      </a:r>
                      <a:endParaRPr sz="1600" b="1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</a:tr>
              <a:tr h="9901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 Slab"/>
                          <a:sym typeface="Roboto Slab"/>
                        </a:rPr>
                        <a:t>Orange</a:t>
                      </a:r>
                      <a:endParaRPr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"/>
                          <a:sym typeface="Roboto"/>
                        </a:rPr>
                        <a:t>5</a:t>
                      </a:r>
                      <a:endParaRPr sz="1600" b="1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"/>
                          <a:sym typeface="Roboto"/>
                        </a:rPr>
                        <a:t>24</a:t>
                      </a:r>
                      <a:endParaRPr sz="1600" b="1" dirty="0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Cambria" pitchFamily="18" charset="0"/>
                          <a:ea typeface="Cambria" pitchFamily="18" charset="0"/>
                          <a:cs typeface="Roboto"/>
                          <a:sym typeface="Roboto"/>
                        </a:rPr>
                        <a:t>16</a:t>
                      </a:r>
                      <a:endParaRPr sz="1600" b="1" dirty="0">
                        <a:solidFill>
                          <a:srgbClr val="FFFFFF"/>
                        </a:solidFill>
                        <a:latin typeface="Cambria" pitchFamily="18" charset="0"/>
                        <a:ea typeface="Cambria" pitchFamily="18" charset="0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9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1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880850" cy="6858000"/>
          </a:xfrm>
          <a:prstGeom prst="rect">
            <a:avLst/>
          </a:prstGeom>
          <a:solidFill>
            <a:srgbClr val="149C91"/>
          </a:solidFill>
          <a:ln>
            <a:solidFill>
              <a:srgbClr val="149C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hape 242"/>
          <p:cNvSpPr txBox="1"/>
          <p:nvPr/>
        </p:nvSpPr>
        <p:spPr>
          <a:xfrm>
            <a:off x="3996209" y="1135360"/>
            <a:ext cx="4104698" cy="1090736"/>
          </a:xfrm>
          <a:prstGeom prst="rect">
            <a:avLst/>
          </a:prstGeom>
          <a:noFill/>
          <a:ln w="152400" cap="rnd" cmpd="sng">
            <a:solidFill>
              <a:srgbClr val="85CDB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85CDB7"/>
                </a:solidFill>
                <a:latin typeface="Cambria" pitchFamily="18" charset="0"/>
                <a:ea typeface="Cambria" pitchFamily="18" charset="0"/>
                <a:cs typeface="Roboto"/>
                <a:sym typeface="Roboto"/>
              </a:rPr>
              <a:t>first</a:t>
            </a:r>
            <a:endParaRPr sz="3000" b="1" dirty="0">
              <a:solidFill>
                <a:srgbClr val="85CDB7"/>
              </a:solidFill>
              <a:latin typeface="Cambria" pitchFamily="18" charset="0"/>
              <a:ea typeface="Cambria" pitchFamily="18" charset="0"/>
              <a:cs typeface="Roboto"/>
              <a:sym typeface="Roboto"/>
            </a:endParaRPr>
          </a:p>
        </p:txBody>
      </p:sp>
      <p:sp>
        <p:nvSpPr>
          <p:cNvPr id="7" name="Shape 243"/>
          <p:cNvSpPr txBox="1"/>
          <p:nvPr/>
        </p:nvSpPr>
        <p:spPr>
          <a:xfrm>
            <a:off x="3996209" y="3002260"/>
            <a:ext cx="4104698" cy="1090736"/>
          </a:xfrm>
          <a:prstGeom prst="rect">
            <a:avLst/>
          </a:prstGeom>
          <a:noFill/>
          <a:ln w="152400" cap="rnd" cmpd="sng">
            <a:solidFill>
              <a:srgbClr val="0C605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C605A"/>
                </a:solidFill>
                <a:latin typeface="Cambria" pitchFamily="18" charset="0"/>
                <a:ea typeface="Cambria" pitchFamily="18" charset="0"/>
                <a:cs typeface="Roboto"/>
                <a:sym typeface="Roboto"/>
              </a:rPr>
              <a:t>second</a:t>
            </a:r>
            <a:endParaRPr sz="3000" b="1" dirty="0">
              <a:solidFill>
                <a:srgbClr val="0C605A"/>
              </a:solidFill>
              <a:latin typeface="Cambria" pitchFamily="18" charset="0"/>
              <a:ea typeface="Cambria" pitchFamily="18" charset="0"/>
              <a:cs typeface="Roboto"/>
              <a:sym typeface="Roboto"/>
            </a:endParaRPr>
          </a:p>
        </p:txBody>
      </p:sp>
      <p:sp>
        <p:nvSpPr>
          <p:cNvPr id="9" name="Shape 244"/>
          <p:cNvSpPr txBox="1"/>
          <p:nvPr/>
        </p:nvSpPr>
        <p:spPr>
          <a:xfrm>
            <a:off x="3996209" y="4869160"/>
            <a:ext cx="4104698" cy="1090736"/>
          </a:xfrm>
          <a:prstGeom prst="rect">
            <a:avLst/>
          </a:prstGeom>
          <a:noFill/>
          <a:ln w="152400" cap="rnd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Cambria" pitchFamily="18" charset="0"/>
                <a:ea typeface="Cambria" pitchFamily="18" charset="0"/>
                <a:cs typeface="Roboto"/>
                <a:sym typeface="Roboto"/>
              </a:rPr>
              <a:t>last</a:t>
            </a:r>
            <a:endParaRPr sz="3000" b="1" dirty="0">
              <a:latin typeface="Cambria" pitchFamily="18" charset="0"/>
              <a:ea typeface="Cambria" pitchFamily="18" charset="0"/>
              <a:cs typeface="Roboto"/>
              <a:sym typeface="Roboto"/>
            </a:endParaRPr>
          </a:p>
        </p:txBody>
      </p:sp>
      <p:cxnSp>
        <p:nvCxnSpPr>
          <p:cNvPr id="10" name="Shape 245"/>
          <p:cNvCxnSpPr/>
          <p:nvPr/>
        </p:nvCxnSpPr>
        <p:spPr>
          <a:xfrm>
            <a:off x="6048558" y="2277677"/>
            <a:ext cx="0" cy="648072"/>
          </a:xfrm>
          <a:prstGeom prst="straightConnector1">
            <a:avLst/>
          </a:prstGeom>
          <a:noFill/>
          <a:ln w="28575" cap="rnd" cmpd="sng">
            <a:solidFill>
              <a:srgbClr val="CCCCCC"/>
            </a:solidFill>
            <a:prstDash val="solid"/>
            <a:round/>
            <a:headEnd type="oval" w="sm" len="sm"/>
            <a:tailEnd type="triangle" w="sm" len="sm"/>
          </a:ln>
        </p:spPr>
      </p:cxnSp>
      <p:cxnSp>
        <p:nvCxnSpPr>
          <p:cNvPr id="11" name="Shape 246"/>
          <p:cNvCxnSpPr/>
          <p:nvPr/>
        </p:nvCxnSpPr>
        <p:spPr>
          <a:xfrm>
            <a:off x="6048558" y="4149884"/>
            <a:ext cx="0" cy="719275"/>
          </a:xfrm>
          <a:prstGeom prst="straightConnector1">
            <a:avLst/>
          </a:prstGeom>
          <a:noFill/>
          <a:ln w="28575" cap="rnd" cmpd="sng">
            <a:solidFill>
              <a:srgbClr val="CCCCCC"/>
            </a:solidFill>
            <a:prstDash val="solid"/>
            <a:round/>
            <a:headEnd type="oval" w="sm" len="sm"/>
            <a:tailEnd type="triangle" w="sm" len="sm"/>
          </a:ln>
        </p:spPr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5" t="55261" r="1302" b="1511"/>
          <a:stretch/>
        </p:blipFill>
        <p:spPr>
          <a:xfrm>
            <a:off x="9595776" y="5517232"/>
            <a:ext cx="1961274" cy="10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84</Words>
  <Application>Microsoft Office PowerPoint</Application>
  <PresentationFormat>Произвольный</PresentationFormat>
  <Paragraphs>41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52</cp:revision>
  <dcterms:created xsi:type="dcterms:W3CDTF">2018-06-26T12:19:45Z</dcterms:created>
  <dcterms:modified xsi:type="dcterms:W3CDTF">2018-08-28T07:09:08Z</dcterms:modified>
</cp:coreProperties>
</file>